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sldIdLst>
    <p:sldId id="256" r:id="rId2"/>
    <p:sldId id="272" r:id="rId3"/>
    <p:sldId id="258" r:id="rId4"/>
    <p:sldId id="259" r:id="rId5"/>
    <p:sldId id="260" r:id="rId6"/>
    <p:sldId id="271" r:id="rId7"/>
    <p:sldId id="262" r:id="rId8"/>
    <p:sldId id="263" r:id="rId9"/>
    <p:sldId id="264" r:id="rId10"/>
    <p:sldId id="265" r:id="rId11"/>
    <p:sldId id="267" r:id="rId12"/>
    <p:sldId id="266" r:id="rId13"/>
    <p:sldId id="268" r:id="rId14"/>
    <p:sldId id="269" r:id="rId15"/>
    <p:sldId id="270" r:id="rId16"/>
  </p:sldIdLst>
  <p:sldSz cx="9144000" cy="5143500" type="screen16x9"/>
  <p:notesSz cx="6858000" cy="9144000"/>
  <p:defaultText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4D11"/>
    <a:srgbClr val="CD0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1" d="100"/>
          <a:sy n="91" d="100"/>
        </p:scale>
        <p:origin x="-480"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6">
                    <a:lumMod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071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6">
                    <a:lumMod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6738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7675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98096"/>
            <a:ext cx="7772400" cy="1021556"/>
          </a:xfrm>
        </p:spPr>
        <p:txBody>
          <a:bodyPr anchor="ctr"/>
          <a:lstStyle>
            <a:lvl1pPr algn="ctr">
              <a:defRPr sz="4000" b="1" cap="all">
                <a:solidFill>
                  <a:schemeClr val="accent6">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1472955"/>
            <a:ext cx="7772400" cy="1125140"/>
          </a:xfrm>
          <a:solidFill>
            <a:schemeClr val="bg1">
              <a:alpha val="23000"/>
            </a:schemeClr>
          </a:solidFill>
        </p:spPr>
        <p:txBody>
          <a:bodyPr anchor="ctr"/>
          <a:lstStyle>
            <a:lvl1pPr marL="0" indent="0" algn="ctr">
              <a:buNone/>
              <a:defRPr sz="2000">
                <a:solidFill>
                  <a:srgbClr val="FFFFFF"/>
                </a:solidFill>
              </a:defRPr>
            </a:lvl1pPr>
            <a:lvl2pPr marL="457148"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4"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09027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00151"/>
            <a:ext cx="4038600" cy="3394472"/>
          </a:xfrm>
          <a:solidFill>
            <a:schemeClr val="bg1">
              <a:alpha val="23000"/>
            </a:schemeClr>
          </a:solidFill>
        </p:spPr>
        <p:txBody>
          <a:bodyPr/>
          <a:lstStyle>
            <a:lvl1pPr>
              <a:defRPr sz="2800" b="1">
                <a:solidFill>
                  <a:schemeClr val="accent6">
                    <a:lumMod val="75000"/>
                  </a:schemeClr>
                </a:solidFill>
              </a:defRPr>
            </a:lvl1pPr>
            <a:lvl2pPr marL="800009" indent="-342861">
              <a:buFont typeface="Arial"/>
              <a:buChar char="•"/>
              <a:defRPr sz="2400">
                <a:solidFill>
                  <a:srgbClr val="FFFFFF"/>
                </a:solidFill>
              </a:defRPr>
            </a:lvl2pPr>
            <a:lvl3pPr marL="1257157" indent="-342861">
              <a:buFont typeface="Arial"/>
              <a:buChar char="•"/>
              <a:defRPr sz="2000">
                <a:solidFill>
                  <a:srgbClr val="FFFFFF"/>
                </a:solidFill>
              </a:defRPr>
            </a:lvl3pPr>
            <a:lvl4pPr marL="1657162" indent="-285717">
              <a:buFont typeface="Arial"/>
              <a:buChar char="•"/>
              <a:defRPr sz="1800">
                <a:solidFill>
                  <a:srgbClr val="FFFFFF"/>
                </a:solidFill>
              </a:defRPr>
            </a:lvl4pPr>
            <a:lvl5pPr marL="2114310" indent="-285717">
              <a:buFont typeface="Arial"/>
              <a:buChar cha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a:noFill/>
        </p:spPr>
        <p:txBody>
          <a:bodyPr/>
          <a:lstStyle>
            <a:lvl1pPr>
              <a:defRPr sz="2800" b="1">
                <a:solidFill>
                  <a:schemeClr val="accent6">
                    <a:lumMod val="75000"/>
                  </a:schemeClr>
                </a:solidFill>
              </a:defRPr>
            </a:lvl1pPr>
            <a:lvl2pPr marL="800009" indent="-342861">
              <a:buFont typeface="Arial"/>
              <a:buChar char="•"/>
              <a:defRPr sz="2400">
                <a:solidFill>
                  <a:srgbClr val="FFFFFF"/>
                </a:solidFill>
              </a:defRPr>
            </a:lvl2pPr>
            <a:lvl3pPr marL="1257157" indent="-342861">
              <a:buFont typeface="Arial"/>
              <a:buChar char="•"/>
              <a:defRPr sz="2000">
                <a:solidFill>
                  <a:srgbClr val="FFFFFF"/>
                </a:solidFill>
              </a:defRPr>
            </a:lvl3pPr>
            <a:lvl4pPr marL="1657162" indent="-285717">
              <a:buFont typeface="Arial"/>
              <a:buChar char="•"/>
              <a:defRPr sz="1800">
                <a:solidFill>
                  <a:srgbClr val="FFFFFF"/>
                </a:solidFill>
              </a:defRPr>
            </a:lvl4pPr>
            <a:lvl5pPr marL="2114310" indent="-285717">
              <a:buFont typeface="Arial"/>
              <a:buChar cha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7744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6">
                    <a:lumMod val="75000"/>
                  </a:schemeClr>
                </a:solidFill>
              </a:defRPr>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marL="342861" indent="-342861">
              <a:buFont typeface="Arial"/>
              <a:buChar char="•"/>
              <a:defRPr sz="2400">
                <a:solidFill>
                  <a:srgbClr val="FFFFFF"/>
                </a:solidFill>
              </a:defRPr>
            </a:lvl1pPr>
            <a:lvl2pPr marL="800009" indent="-342861">
              <a:buFont typeface="Arial"/>
              <a:buChar char="•"/>
              <a:defRPr sz="2000">
                <a:solidFill>
                  <a:srgbClr val="FFFFFF"/>
                </a:solidFill>
              </a:defRPr>
            </a:lvl2pPr>
            <a:lvl3pPr marL="1200013" indent="-285717">
              <a:buFont typeface="Arial"/>
              <a:buChar char="•"/>
              <a:defRPr sz="1800">
                <a:solidFill>
                  <a:srgbClr val="FFFFFF"/>
                </a:solidFill>
              </a:defRPr>
            </a:lvl3pPr>
            <a:lvl4pPr marL="1657162" indent="-285717">
              <a:buFont typeface="Arial"/>
              <a:buChar char="•"/>
              <a:defRPr sz="1600">
                <a:solidFill>
                  <a:srgbClr val="FFFFFF"/>
                </a:solidFill>
              </a:defRPr>
            </a:lvl4pPr>
            <a:lvl5pPr marL="2114310" indent="-285717">
              <a:buFont typeface="Arial"/>
              <a:buChar char="•"/>
              <a:defRPr sz="1600">
                <a:solidFill>
                  <a:srgbClr val="FFFFFF"/>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solidFill>
                  <a:schemeClr val="accent6">
                    <a:lumMod val="75000"/>
                  </a:schemeClr>
                </a:solidFill>
              </a:defRPr>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marL="342861" indent="-342861">
              <a:buFont typeface="Arial"/>
              <a:buChar char="•"/>
              <a:defRPr sz="2400">
                <a:solidFill>
                  <a:srgbClr val="FFFFFF"/>
                </a:solidFill>
              </a:defRPr>
            </a:lvl1pPr>
            <a:lvl2pPr marL="800009" indent="-342861">
              <a:buFont typeface="Arial"/>
              <a:buChar char="•"/>
              <a:defRPr sz="2000">
                <a:solidFill>
                  <a:srgbClr val="FFFFFF"/>
                </a:solidFill>
              </a:defRPr>
            </a:lvl2pPr>
            <a:lvl3pPr marL="1200013" indent="-285717">
              <a:buFont typeface="Arial"/>
              <a:buChar char="•"/>
              <a:defRPr sz="1800">
                <a:solidFill>
                  <a:srgbClr val="FFFFFF"/>
                </a:solidFill>
              </a:defRPr>
            </a:lvl3pPr>
            <a:lvl4pPr marL="1657162" indent="-285717">
              <a:buFont typeface="Arial"/>
              <a:buChar char="•"/>
              <a:defRPr sz="1600">
                <a:solidFill>
                  <a:srgbClr val="FFFFFF"/>
                </a:solidFill>
              </a:defRPr>
            </a:lvl4pPr>
            <a:lvl5pPr marL="2114310" indent="-285717">
              <a:buFont typeface="Arial"/>
              <a:buChar char="•"/>
              <a:defRPr sz="1600">
                <a:solidFill>
                  <a:srgbClr val="FFFFFF"/>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757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89565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997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solidFill>
            <a:schemeClr val="bg1">
              <a:alpha val="54000"/>
            </a:schemeClr>
          </a:solidFill>
        </p:spPr>
        <p:txBody>
          <a:bodyPr anchor="t"/>
          <a:lstStyle>
            <a:lvl1pPr algn="l">
              <a:defRPr sz="2000" b="1">
                <a:solidFill>
                  <a:schemeClr val="accent6">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1" y="204789"/>
            <a:ext cx="5111750" cy="4389835"/>
          </a:xfrm>
        </p:spPr>
        <p:txBody>
          <a:bodyPr/>
          <a:lstStyle>
            <a:lvl1pPr>
              <a:defRPr sz="3200" b="1"/>
            </a:lvl1pPr>
            <a:lvl2pPr marL="914296" indent="-457148">
              <a:buFont typeface="Arial"/>
              <a:buChar char="•"/>
              <a:defRPr sz="2800">
                <a:solidFill>
                  <a:srgbClr val="FFFFFF"/>
                </a:solidFill>
              </a:defRPr>
            </a:lvl2pPr>
            <a:lvl3pPr marL="1257157" indent="-342861">
              <a:buFont typeface="Arial"/>
              <a:buChar char="•"/>
              <a:defRPr sz="2400">
                <a:solidFill>
                  <a:srgbClr val="FFFFFF"/>
                </a:solidFill>
              </a:defRPr>
            </a:lvl3pPr>
            <a:lvl4pPr marL="1714305" indent="-342861">
              <a:buFont typeface="Arial"/>
              <a:buChar char="•"/>
              <a:defRPr sz="2000">
                <a:solidFill>
                  <a:srgbClr val="FFFFFF"/>
                </a:solidFill>
              </a:defRPr>
            </a:lvl4pPr>
            <a:lvl5pPr marL="2171453" indent="-342861">
              <a:buFont typeface="Arial"/>
              <a:buChar char="•"/>
              <a:defRPr sz="2000">
                <a:solidFill>
                  <a:srgbClr val="FFFFFF"/>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327"/>
            <a:ext cx="3008313" cy="3518297"/>
          </a:xfrm>
          <a:solidFill>
            <a:schemeClr val="bg1">
              <a:alpha val="54000"/>
            </a:schemeClr>
          </a:solidFill>
          <a:ln>
            <a:solidFill>
              <a:schemeClr val="accent1"/>
            </a:solidFill>
          </a:ln>
        </p:spPr>
        <p:txBody>
          <a:bodyPr/>
          <a:lstStyle>
            <a:lvl1pPr marL="0" indent="0">
              <a:buNone/>
              <a:defRPr sz="1400">
                <a:solidFill>
                  <a:schemeClr val="bg1"/>
                </a:solidFill>
              </a:defRPr>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smtClean="0"/>
              <a:t>Click to edit Master text styles</a:t>
            </a:r>
          </a:p>
        </p:txBody>
      </p:sp>
    </p:spTree>
    <p:extLst>
      <p:ext uri="{BB962C8B-B14F-4D97-AF65-F5344CB8AC3E}">
        <p14:creationId xmlns:p14="http://schemas.microsoft.com/office/powerpoint/2010/main" val="1453348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solidFill>
                  <a:schemeClr val="accent6">
                    <a:lumMod val="7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solidFill>
                  <a:srgbClr val="FFFFFF"/>
                </a:solidFill>
              </a:defRPr>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smtClean="0"/>
              <a:t>Click to edit Master text styles</a:t>
            </a:r>
          </a:p>
        </p:txBody>
      </p:sp>
    </p:spTree>
    <p:extLst>
      <p:ext uri="{BB962C8B-B14F-4D97-AF65-F5344CB8AC3E}">
        <p14:creationId xmlns:p14="http://schemas.microsoft.com/office/powerpoint/2010/main" val="216872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046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98096"/>
            <a:ext cx="7772400" cy="1021556"/>
          </a:xfrm>
        </p:spPr>
        <p:txBody>
          <a:bodyPr anchor="ctr"/>
          <a:lstStyle>
            <a:lvl1pPr algn="ctr">
              <a:defRPr sz="4000" b="1" cap="all">
                <a:solidFill>
                  <a:schemeClr val="accent6">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1472955"/>
            <a:ext cx="7772400" cy="1125140"/>
          </a:xfrm>
          <a:solidFill>
            <a:schemeClr val="bg1">
              <a:alpha val="23000"/>
            </a:schemeClr>
          </a:solidFill>
        </p:spPr>
        <p:txBody>
          <a:bodyPr anchor="ctr"/>
          <a:lstStyle>
            <a:lvl1pPr marL="0" indent="0" algn="ctr">
              <a:buNone/>
              <a:defRPr sz="2000">
                <a:solidFill>
                  <a:schemeClr val="bg1"/>
                </a:solidFill>
              </a:defRPr>
            </a:lvl1pPr>
            <a:lvl2pPr marL="457148"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4"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9658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solidFill>
            <a:schemeClr val="bg1">
              <a:alpha val="23000"/>
            </a:schemeClr>
          </a:solidFill>
        </p:spPr>
        <p:txBody>
          <a:bodyPr/>
          <a:lstStyle>
            <a:lvl1pPr>
              <a:defRPr sz="2800" b="1"/>
            </a:lvl1pPr>
            <a:lvl2pPr marL="800009" indent="-342861">
              <a:buFont typeface="Arial"/>
              <a:buChar char="•"/>
              <a:defRPr sz="2400"/>
            </a:lvl2pPr>
            <a:lvl3pPr marL="1257157" indent="-342861">
              <a:buFont typeface="Arial"/>
              <a:buChar char="•"/>
              <a:defRPr sz="2000"/>
            </a:lvl3pPr>
            <a:lvl4pPr marL="1657162" indent="-285717">
              <a:buFont typeface="Arial"/>
              <a:buChar char="•"/>
              <a:defRPr sz="1800"/>
            </a:lvl4pPr>
            <a:lvl5pPr marL="2114310" indent="-285717">
              <a:buFont typeface="Arial"/>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a:noFill/>
        </p:spPr>
        <p:txBody>
          <a:bodyPr/>
          <a:lstStyle>
            <a:lvl1pPr>
              <a:defRPr sz="2800" b="1"/>
            </a:lvl1pPr>
            <a:lvl2pPr>
              <a:defRPr sz="2400" b="1"/>
            </a:lvl2pPr>
            <a:lvl3pPr>
              <a:defRPr sz="2000" b="1"/>
            </a:lvl3pPr>
            <a:lvl4pPr>
              <a:defRPr sz="1800" b="1"/>
            </a:lvl4pPr>
            <a:lvl5pPr>
              <a:defRPr sz="1800" b="1"/>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921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marL="342861" indent="-342861">
              <a:buFont typeface="Arial"/>
              <a:buChar char="•"/>
              <a:defRPr sz="2400">
                <a:solidFill>
                  <a:schemeClr val="bg1"/>
                </a:solidFill>
              </a:defRPr>
            </a:lvl1pPr>
            <a:lvl2pPr marL="800009" indent="-342861">
              <a:buFont typeface="Arial"/>
              <a:buChar char="•"/>
              <a:defRPr sz="2000"/>
            </a:lvl2pPr>
            <a:lvl3pPr marL="1200013" indent="-285717">
              <a:buFont typeface="Arial"/>
              <a:buChar char="•"/>
              <a:defRPr sz="1800"/>
            </a:lvl3pPr>
            <a:lvl4pPr marL="1657162" indent="-285717">
              <a:buFont typeface="Arial"/>
              <a:buChar char="•"/>
              <a:defRPr sz="1600"/>
            </a:lvl4pPr>
            <a:lvl5pPr marL="2114310" indent="-285717">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marL="342861" indent="-342861">
              <a:buFont typeface="Arial"/>
              <a:buChar char="•"/>
              <a:defRPr sz="2400">
                <a:solidFill>
                  <a:schemeClr val="bg1"/>
                </a:solidFill>
              </a:defRPr>
            </a:lvl1pPr>
            <a:lvl2pPr marL="800009" indent="-342861">
              <a:buFont typeface="Arial"/>
              <a:buChar char="•"/>
              <a:defRPr sz="2000"/>
            </a:lvl2pPr>
            <a:lvl3pPr marL="1200013" indent="-285717">
              <a:buFont typeface="Arial"/>
              <a:buChar char="•"/>
              <a:defRPr sz="1800"/>
            </a:lvl3pPr>
            <a:lvl4pPr marL="1657162" indent="-285717">
              <a:buFont typeface="Arial"/>
              <a:buChar char="•"/>
              <a:defRPr sz="1600"/>
            </a:lvl4pPr>
            <a:lvl5pPr marL="2114310" indent="-285717">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200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6605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20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solidFill>
            <a:schemeClr val="bg1">
              <a:alpha val="54000"/>
            </a:schemeClr>
          </a:solidFill>
        </p:spPr>
        <p:txBody>
          <a:bodyPr anchor="t"/>
          <a:lstStyle>
            <a:lvl1pPr algn="l">
              <a:defRPr sz="2000" b="1">
                <a:solidFill>
                  <a:schemeClr val="accent6">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1" y="204789"/>
            <a:ext cx="5111750" cy="4389835"/>
          </a:xfrm>
        </p:spPr>
        <p:txBody>
          <a:bodyPr/>
          <a:lstStyle>
            <a:lvl1pPr>
              <a:defRPr sz="3200"/>
            </a:lvl1pPr>
            <a:lvl2pPr marL="914296" indent="-457148">
              <a:buFont typeface="Arial"/>
              <a:buChar char="•"/>
              <a:defRPr sz="2800"/>
            </a:lvl2pPr>
            <a:lvl3pPr marL="1257157" indent="-342861">
              <a:buFont typeface="Arial"/>
              <a:buChar char="•"/>
              <a:defRPr sz="2400"/>
            </a:lvl3pPr>
            <a:lvl4pPr marL="1714305" indent="-342861">
              <a:buFont typeface="Arial"/>
              <a:buChar char="•"/>
              <a:defRPr sz="2000"/>
            </a:lvl4pPr>
            <a:lvl5pPr marL="2171453" indent="-342861">
              <a:buFont typeface="Arial"/>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327"/>
            <a:ext cx="3008313" cy="3518297"/>
          </a:xfrm>
          <a:solidFill>
            <a:schemeClr val="bg1">
              <a:alpha val="54000"/>
            </a:schemeClr>
          </a:solidFill>
        </p:spPr>
        <p:txBody>
          <a:bodyPr/>
          <a:lstStyle>
            <a:lvl1pPr marL="0" indent="0">
              <a:buNone/>
              <a:defRPr sz="1400">
                <a:solidFill>
                  <a:schemeClr val="bg1"/>
                </a:solidFill>
              </a:defRPr>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smtClean="0"/>
              <a:t>Click to edit Master text styles</a:t>
            </a:r>
          </a:p>
        </p:txBody>
      </p:sp>
    </p:spTree>
    <p:extLst>
      <p:ext uri="{BB962C8B-B14F-4D97-AF65-F5344CB8AC3E}">
        <p14:creationId xmlns:p14="http://schemas.microsoft.com/office/powerpoint/2010/main" val="48280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solidFill>
                  <a:schemeClr val="accent6">
                    <a:lumMod val="7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solidFill>
                  <a:schemeClr val="bg1"/>
                </a:solidFill>
              </a:defRPr>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smtClean="0"/>
              <a:t>Click to edit Master text styles</a:t>
            </a:r>
          </a:p>
        </p:txBody>
      </p:sp>
    </p:spTree>
    <p:extLst>
      <p:ext uri="{BB962C8B-B14F-4D97-AF65-F5344CB8AC3E}">
        <p14:creationId xmlns:p14="http://schemas.microsoft.com/office/powerpoint/2010/main" val="113077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0" tIns="45715" rIns="91430" bIns="4571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829698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iming>
    <p:tnLst>
      <p:par>
        <p:cTn id="1" dur="indefinite" restart="never" nodeType="tmRoot"/>
      </p:par>
    </p:tnLst>
  </p:timing>
  <p:txStyles>
    <p:titleStyle>
      <a:lvl1pPr algn="l" defTabSz="457148" rtl="0" eaLnBrk="1" latinLnBrk="0" hangingPunct="1">
        <a:spcBef>
          <a:spcPct val="0"/>
        </a:spcBef>
        <a:buNone/>
        <a:defRPr sz="4000" b="1" kern="1200">
          <a:solidFill>
            <a:schemeClr val="bg1"/>
          </a:solidFill>
          <a:latin typeface="+mj-lt"/>
          <a:ea typeface="+mj-ea"/>
          <a:cs typeface="+mj-cs"/>
        </a:defRPr>
      </a:lvl1pPr>
    </p:titleStyle>
    <p:bodyStyle>
      <a:lvl1pPr marL="0" indent="0" algn="l" defTabSz="457148" rtl="0" eaLnBrk="1" latinLnBrk="0" hangingPunct="1">
        <a:spcBef>
          <a:spcPct val="20000"/>
        </a:spcBef>
        <a:buFont typeface="Arial"/>
        <a:buNone/>
        <a:defRPr sz="3200" kern="1200">
          <a:solidFill>
            <a:schemeClr val="accent6">
              <a:lumMod val="75000"/>
            </a:schemeClr>
          </a:solidFill>
          <a:latin typeface="+mn-lt"/>
          <a:ea typeface="+mn-ea"/>
          <a:cs typeface="+mn-cs"/>
        </a:defRPr>
      </a:lvl1pPr>
      <a:lvl2pPr marL="457148" indent="0" algn="l" defTabSz="457148" rtl="0" eaLnBrk="1" latinLnBrk="0" hangingPunct="1">
        <a:spcBef>
          <a:spcPct val="20000"/>
        </a:spcBef>
        <a:buFont typeface="Arial"/>
        <a:buNone/>
        <a:defRPr sz="2800" kern="1200">
          <a:solidFill>
            <a:schemeClr val="bg1"/>
          </a:solidFill>
          <a:latin typeface="+mn-lt"/>
          <a:ea typeface="+mn-ea"/>
          <a:cs typeface="+mn-cs"/>
        </a:defRPr>
      </a:lvl2pPr>
      <a:lvl3pPr marL="914296" indent="0" algn="l" defTabSz="457148" rtl="0" eaLnBrk="1" latinLnBrk="0" hangingPunct="1">
        <a:spcBef>
          <a:spcPct val="20000"/>
        </a:spcBef>
        <a:buFont typeface="Arial"/>
        <a:buNone/>
        <a:defRPr sz="2400" kern="1200">
          <a:solidFill>
            <a:schemeClr val="bg1"/>
          </a:solidFill>
          <a:latin typeface="+mn-lt"/>
          <a:ea typeface="+mn-ea"/>
          <a:cs typeface="+mn-cs"/>
        </a:defRPr>
      </a:lvl3pPr>
      <a:lvl4pPr marL="1371444" indent="0" algn="l" defTabSz="457148" rtl="0" eaLnBrk="1" latinLnBrk="0" hangingPunct="1">
        <a:spcBef>
          <a:spcPct val="20000"/>
        </a:spcBef>
        <a:buFont typeface="Arial"/>
        <a:buNone/>
        <a:defRPr sz="2000" kern="1200">
          <a:solidFill>
            <a:schemeClr val="bg1"/>
          </a:solidFill>
          <a:latin typeface="+mn-lt"/>
          <a:ea typeface="+mn-ea"/>
          <a:cs typeface="+mn-cs"/>
        </a:defRPr>
      </a:lvl4pPr>
      <a:lvl5pPr marL="1828592" indent="0" algn="l" defTabSz="457148" rtl="0" eaLnBrk="1" latinLnBrk="0" hangingPunct="1">
        <a:spcBef>
          <a:spcPct val="20000"/>
        </a:spcBef>
        <a:buFont typeface="Arial"/>
        <a:buNone/>
        <a:defRPr sz="2000" kern="1200">
          <a:solidFill>
            <a:schemeClr val="bg1"/>
          </a:solidFill>
          <a:latin typeface="+mn-lt"/>
          <a:ea typeface="+mn-ea"/>
          <a:cs typeface="+mn-cs"/>
        </a:defRPr>
      </a:lvl5pPr>
      <a:lvl6pPr marL="2514314"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AU" dirty="0" smtClean="0"/>
              <a:t>SVP Karen </a:t>
            </a:r>
            <a:r>
              <a:rPr lang="en-AU" dirty="0" err="1" smtClean="0"/>
              <a:t>Rostagno</a:t>
            </a:r>
            <a:endParaRPr lang="en-AU" dirty="0"/>
          </a:p>
        </p:txBody>
      </p:sp>
      <p:sp>
        <p:nvSpPr>
          <p:cNvPr id="8" name="Title 5"/>
          <p:cNvSpPr>
            <a:spLocks noGrp="1"/>
          </p:cNvSpPr>
          <p:nvPr>
            <p:ph type="ctrTitle"/>
          </p:nvPr>
        </p:nvSpPr>
        <p:spPr>
          <a:xfrm>
            <a:off x="685800" y="1597820"/>
            <a:ext cx="7772400" cy="1102519"/>
          </a:xfrm>
        </p:spPr>
        <p:txBody>
          <a:bodyPr/>
          <a:lstStyle/>
          <a:p>
            <a:r>
              <a:rPr lang="en-AU" dirty="0" smtClean="0"/>
              <a:t>Home Meetings</a:t>
            </a:r>
            <a:endParaRPr lang="en-AU" dirty="0"/>
          </a:p>
        </p:txBody>
      </p:sp>
    </p:spTree>
    <p:extLst>
      <p:ext uri="{BB962C8B-B14F-4D97-AF65-F5344CB8AC3E}">
        <p14:creationId xmlns:p14="http://schemas.microsoft.com/office/powerpoint/2010/main" val="3263436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389626" eaLnBrk="0" fontAlgn="base" hangingPunct="0">
              <a:spcBef>
                <a:spcPct val="20000"/>
              </a:spcBef>
              <a:spcAft>
                <a:spcPct val="0"/>
              </a:spcAft>
              <a:defRPr/>
            </a:pPr>
            <a:r>
              <a:rPr lang="en-AU" altLang="en-US" dirty="0"/>
              <a:t>The </a:t>
            </a:r>
            <a:r>
              <a:rPr lang="en-AU" altLang="en-US" dirty="0" smtClean="0"/>
              <a:t>magic edification triangle</a:t>
            </a:r>
            <a:endParaRPr lang="en-IN" dirty="0"/>
          </a:p>
        </p:txBody>
      </p:sp>
      <p:sp>
        <p:nvSpPr>
          <p:cNvPr id="3" name="Content Placeholder 2"/>
          <p:cNvSpPr>
            <a:spLocks noGrp="1"/>
          </p:cNvSpPr>
          <p:nvPr>
            <p:ph idx="1"/>
          </p:nvPr>
        </p:nvSpPr>
        <p:spPr/>
        <p:txBody>
          <a:bodyPr>
            <a:normAutofit fontScale="77500" lnSpcReduction="20000"/>
          </a:bodyPr>
          <a:lstStyle/>
          <a:p>
            <a:r>
              <a:rPr lang="en-AU" dirty="0" smtClean="0">
                <a:solidFill>
                  <a:schemeClr val="bg1"/>
                </a:solidFill>
              </a:rPr>
              <a:t>The prospect trusts you.</a:t>
            </a:r>
          </a:p>
          <a:p>
            <a:endParaRPr lang="en-AU" dirty="0">
              <a:solidFill>
                <a:schemeClr val="bg1"/>
              </a:solidFill>
            </a:endParaRPr>
          </a:p>
          <a:p>
            <a:r>
              <a:rPr lang="en-AU" dirty="0" smtClean="0">
                <a:solidFill>
                  <a:schemeClr val="bg1"/>
                </a:solidFill>
              </a:rPr>
              <a:t>You edify the expert </a:t>
            </a:r>
            <a:br>
              <a:rPr lang="en-AU" dirty="0" smtClean="0">
                <a:solidFill>
                  <a:schemeClr val="bg1"/>
                </a:solidFill>
              </a:rPr>
            </a:br>
            <a:r>
              <a:rPr lang="en-AU" dirty="0" smtClean="0">
                <a:solidFill>
                  <a:schemeClr val="bg1"/>
                </a:solidFill>
              </a:rPr>
              <a:t>to the prospect.</a:t>
            </a:r>
          </a:p>
          <a:p>
            <a:endParaRPr lang="en-AU" dirty="0">
              <a:solidFill>
                <a:schemeClr val="bg1"/>
              </a:solidFill>
            </a:endParaRPr>
          </a:p>
          <a:p>
            <a:r>
              <a:rPr lang="en-AU" dirty="0" smtClean="0">
                <a:solidFill>
                  <a:schemeClr val="bg1"/>
                </a:solidFill>
              </a:rPr>
              <a:t>Now the prospect </a:t>
            </a:r>
            <a:br>
              <a:rPr lang="en-AU" dirty="0" smtClean="0">
                <a:solidFill>
                  <a:schemeClr val="bg1"/>
                </a:solidFill>
              </a:rPr>
            </a:br>
            <a:r>
              <a:rPr lang="en-AU" dirty="0" smtClean="0">
                <a:solidFill>
                  <a:schemeClr val="bg1"/>
                </a:solidFill>
              </a:rPr>
              <a:t>respects the expert.</a:t>
            </a:r>
          </a:p>
          <a:p>
            <a:endParaRPr lang="en-AU" dirty="0">
              <a:solidFill>
                <a:schemeClr val="bg1"/>
              </a:solidFill>
            </a:endParaRPr>
          </a:p>
          <a:p>
            <a:r>
              <a:rPr lang="en-AU" dirty="0" smtClean="0"/>
              <a:t>Trust + Respect = Success</a:t>
            </a:r>
            <a:endParaRPr lang="en-AU" dirty="0"/>
          </a:p>
        </p:txBody>
      </p:sp>
      <p:grpSp>
        <p:nvGrpSpPr>
          <p:cNvPr id="17" name="Group 16"/>
          <p:cNvGrpSpPr/>
          <p:nvPr/>
        </p:nvGrpSpPr>
        <p:grpSpPr>
          <a:xfrm>
            <a:off x="4347614" y="1335646"/>
            <a:ext cx="4009292" cy="2990850"/>
            <a:chOff x="4495800" y="889000"/>
            <a:chExt cx="4343400" cy="3987800"/>
          </a:xfrm>
        </p:grpSpPr>
        <p:sp>
          <p:nvSpPr>
            <p:cNvPr id="18" name="Line 2"/>
            <p:cNvSpPr>
              <a:spLocks noChangeShapeType="1"/>
            </p:cNvSpPr>
            <p:nvPr/>
          </p:nvSpPr>
          <p:spPr bwMode="auto">
            <a:xfrm rot="1752477">
              <a:off x="7645400" y="2400300"/>
              <a:ext cx="536575" cy="958850"/>
            </a:xfrm>
            <a:prstGeom prst="line">
              <a:avLst/>
            </a:prstGeom>
            <a:noFill/>
            <a:ln w="28575">
              <a:solidFill>
                <a:schemeClr val="bg1"/>
              </a:solidFill>
              <a:prstDash val="dash"/>
              <a:round/>
              <a:headEnd type="triangle" w="med" len="med"/>
              <a:tailEnd/>
            </a:ln>
          </p:spPr>
          <p:txBody>
            <a:bodyPr wrap="none" anchor="ctr"/>
            <a:lstStyle/>
            <a:p>
              <a:pPr>
                <a:defRPr/>
              </a:pPr>
              <a:endParaRPr lang="en-AU" sz="1500">
                <a:solidFill>
                  <a:schemeClr val="bg1"/>
                </a:solidFill>
                <a:cs typeface="Arial" pitchFamily="34" charset="0"/>
              </a:endParaRPr>
            </a:p>
          </p:txBody>
        </p:sp>
        <p:sp>
          <p:nvSpPr>
            <p:cNvPr id="19" name="Line 2"/>
            <p:cNvSpPr>
              <a:spLocks noChangeShapeType="1"/>
            </p:cNvSpPr>
            <p:nvPr/>
          </p:nvSpPr>
          <p:spPr bwMode="auto">
            <a:xfrm rot="1752477" flipH="1">
              <a:off x="5797550" y="3467100"/>
              <a:ext cx="1511300" cy="109538"/>
            </a:xfrm>
            <a:prstGeom prst="line">
              <a:avLst/>
            </a:prstGeom>
            <a:noFill/>
            <a:ln w="28575">
              <a:solidFill>
                <a:schemeClr val="bg1"/>
              </a:solidFill>
              <a:prstDash val="dash"/>
              <a:round/>
              <a:headEnd type="triangle" w="med" len="med"/>
              <a:tailEnd/>
            </a:ln>
          </p:spPr>
          <p:txBody>
            <a:bodyPr wrap="none" anchor="ctr"/>
            <a:lstStyle/>
            <a:p>
              <a:pPr>
                <a:defRPr/>
              </a:pPr>
              <a:endParaRPr lang="en-AU" sz="1500">
                <a:solidFill>
                  <a:schemeClr val="bg1"/>
                </a:solidFill>
                <a:cs typeface="Arial" pitchFamily="34" charset="0"/>
              </a:endParaRPr>
            </a:p>
          </p:txBody>
        </p:sp>
        <p:sp>
          <p:nvSpPr>
            <p:cNvPr id="20" name="Line 3"/>
            <p:cNvSpPr>
              <a:spLocks noChangeShapeType="1"/>
            </p:cNvSpPr>
            <p:nvPr/>
          </p:nvSpPr>
          <p:spPr bwMode="auto">
            <a:xfrm rot="19966751" flipH="1" flipV="1">
              <a:off x="5808663" y="1906588"/>
              <a:ext cx="1287462" cy="53975"/>
            </a:xfrm>
            <a:prstGeom prst="line">
              <a:avLst/>
            </a:prstGeom>
            <a:noFill/>
            <a:ln w="28575">
              <a:solidFill>
                <a:schemeClr val="bg1"/>
              </a:solidFill>
              <a:prstDash val="dash"/>
              <a:round/>
              <a:headEnd type="triangle" w="med" len="med"/>
              <a:tailEnd/>
            </a:ln>
          </p:spPr>
          <p:txBody>
            <a:bodyPr wrap="none" anchor="ctr"/>
            <a:lstStyle/>
            <a:p>
              <a:pPr>
                <a:defRPr/>
              </a:pPr>
              <a:endParaRPr lang="en-AU" sz="1500">
                <a:solidFill>
                  <a:schemeClr val="bg1"/>
                </a:solidFill>
                <a:cs typeface="Arial" pitchFamily="34" charset="0"/>
              </a:endParaRPr>
            </a:p>
          </p:txBody>
        </p:sp>
        <p:sp>
          <p:nvSpPr>
            <p:cNvPr id="21" name="Oval 20"/>
            <p:cNvSpPr/>
            <p:nvPr/>
          </p:nvSpPr>
          <p:spPr>
            <a:xfrm>
              <a:off x="4495800" y="1981200"/>
              <a:ext cx="1447800" cy="13970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AU" sz="1500">
                <a:solidFill>
                  <a:schemeClr val="bg1"/>
                </a:solidFill>
              </a:endParaRPr>
            </a:p>
          </p:txBody>
        </p:sp>
        <p:sp>
          <p:nvSpPr>
            <p:cNvPr id="22" name="Oval 21"/>
            <p:cNvSpPr/>
            <p:nvPr/>
          </p:nvSpPr>
          <p:spPr>
            <a:xfrm>
              <a:off x="7086600" y="889000"/>
              <a:ext cx="1447800" cy="1397000"/>
            </a:xfrm>
            <a:prstGeom prst="ellipse">
              <a:avLst/>
            </a:prstGeom>
            <a:solidFill>
              <a:srgbClr val="4476B2"/>
            </a:solidFill>
            <a:ln w="38100">
              <a:solidFill>
                <a:srgbClr val="4476B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500">
                <a:solidFill>
                  <a:schemeClr val="bg1"/>
                </a:solidFill>
              </a:endParaRPr>
            </a:p>
          </p:txBody>
        </p:sp>
        <p:sp>
          <p:nvSpPr>
            <p:cNvPr id="23" name="Oval 22"/>
            <p:cNvSpPr/>
            <p:nvPr/>
          </p:nvSpPr>
          <p:spPr>
            <a:xfrm>
              <a:off x="7162800" y="3479800"/>
              <a:ext cx="1447800" cy="1397000"/>
            </a:xfrm>
            <a:prstGeom prst="ellipse">
              <a:avLst/>
            </a:prstGeom>
            <a:solidFill>
              <a:srgbClr val="5C8E26"/>
            </a:solidFill>
            <a:ln w="38100">
              <a:solidFill>
                <a:srgbClr val="5C8E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500">
                <a:solidFill>
                  <a:schemeClr val="bg1"/>
                </a:solidFill>
              </a:endParaRPr>
            </a:p>
          </p:txBody>
        </p:sp>
        <p:sp>
          <p:nvSpPr>
            <p:cNvPr id="24" name="TextBox 27"/>
            <p:cNvSpPr txBox="1">
              <a:spLocks noChangeArrowheads="1"/>
            </p:cNvSpPr>
            <p:nvPr/>
          </p:nvSpPr>
          <p:spPr bwMode="auto">
            <a:xfrm>
              <a:off x="7532310" y="3870523"/>
              <a:ext cx="9366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b="1" dirty="0">
                  <a:solidFill>
                    <a:schemeClr val="bg1"/>
                  </a:solidFill>
                  <a:latin typeface="Calibri" pitchFamily="34" charset="0"/>
                </a:rPr>
                <a:t>YOU</a:t>
              </a:r>
            </a:p>
          </p:txBody>
        </p:sp>
        <p:sp>
          <p:nvSpPr>
            <p:cNvPr id="25" name="TextBox 28"/>
            <p:cNvSpPr txBox="1">
              <a:spLocks noChangeArrowheads="1"/>
            </p:cNvSpPr>
            <p:nvPr/>
          </p:nvSpPr>
          <p:spPr bwMode="auto">
            <a:xfrm>
              <a:off x="4586887" y="2449513"/>
              <a:ext cx="1447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500" b="1" dirty="0">
                  <a:solidFill>
                    <a:schemeClr val="bg1"/>
                  </a:solidFill>
                </a:rPr>
                <a:t>PROSPECT</a:t>
              </a:r>
            </a:p>
          </p:txBody>
        </p:sp>
        <p:sp>
          <p:nvSpPr>
            <p:cNvPr id="26" name="TextBox 29"/>
            <p:cNvSpPr txBox="1">
              <a:spLocks noChangeArrowheads="1"/>
            </p:cNvSpPr>
            <p:nvPr/>
          </p:nvSpPr>
          <p:spPr bwMode="auto">
            <a:xfrm>
              <a:off x="7239842" y="1239392"/>
              <a:ext cx="14478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b="1" dirty="0">
                  <a:solidFill>
                    <a:schemeClr val="bg1"/>
                  </a:solidFill>
                  <a:latin typeface="Calibri" pitchFamily="34" charset="0"/>
                </a:rPr>
                <a:t>EXPERT</a:t>
              </a:r>
            </a:p>
          </p:txBody>
        </p:sp>
        <p:sp>
          <p:nvSpPr>
            <p:cNvPr id="27" name="TextBox 16"/>
            <p:cNvSpPr txBox="1">
              <a:spLocks noChangeArrowheads="1"/>
            </p:cNvSpPr>
            <p:nvPr/>
          </p:nvSpPr>
          <p:spPr bwMode="auto">
            <a:xfrm rot="20122598">
              <a:off x="5822950" y="1497411"/>
              <a:ext cx="121443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400" b="1">
                  <a:solidFill>
                    <a:schemeClr val="bg1"/>
                  </a:solidFill>
                  <a:latin typeface="Calibri" pitchFamily="34" charset="0"/>
                </a:rPr>
                <a:t>Respect</a:t>
              </a:r>
            </a:p>
          </p:txBody>
        </p:sp>
        <p:sp>
          <p:nvSpPr>
            <p:cNvPr id="28" name="TextBox 17"/>
            <p:cNvSpPr txBox="1">
              <a:spLocks noChangeArrowheads="1"/>
            </p:cNvSpPr>
            <p:nvPr/>
          </p:nvSpPr>
          <p:spPr bwMode="auto">
            <a:xfrm rot="1519005">
              <a:off x="6162675" y="3573067"/>
              <a:ext cx="121443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400" b="1">
                  <a:solidFill>
                    <a:schemeClr val="bg1"/>
                  </a:solidFill>
                  <a:latin typeface="Calibri" pitchFamily="34" charset="0"/>
                </a:rPr>
                <a:t>Trust</a:t>
              </a:r>
            </a:p>
          </p:txBody>
        </p:sp>
        <p:sp>
          <p:nvSpPr>
            <p:cNvPr id="29" name="TextBox 18"/>
            <p:cNvSpPr txBox="1">
              <a:spLocks noChangeArrowheads="1"/>
            </p:cNvSpPr>
            <p:nvPr/>
          </p:nvSpPr>
          <p:spPr bwMode="auto">
            <a:xfrm>
              <a:off x="7924801" y="2633663"/>
              <a:ext cx="914399"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400" b="1">
                  <a:solidFill>
                    <a:schemeClr val="bg1"/>
                  </a:solidFill>
                  <a:latin typeface="Calibri" pitchFamily="34" charset="0"/>
                </a:rPr>
                <a:t>Edify</a:t>
              </a:r>
            </a:p>
          </p:txBody>
        </p:sp>
      </p:grpSp>
    </p:spTree>
    <p:extLst>
      <p:ext uri="{BB962C8B-B14F-4D97-AF65-F5344CB8AC3E}">
        <p14:creationId xmlns:p14="http://schemas.microsoft.com/office/powerpoint/2010/main" val="311141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389626" eaLnBrk="0" fontAlgn="base" hangingPunct="0">
              <a:spcBef>
                <a:spcPct val="20000"/>
              </a:spcBef>
              <a:spcAft>
                <a:spcPct val="0"/>
              </a:spcAft>
              <a:defRPr/>
            </a:pPr>
            <a:r>
              <a:rPr lang="en-IN" altLang="en-US" dirty="0"/>
              <a:t>Room &amp; Material Checklist</a:t>
            </a:r>
            <a:br>
              <a:rPr lang="en-IN" altLang="en-US" dirty="0"/>
            </a:br>
            <a:r>
              <a:rPr lang="en-IN" altLang="en-US" sz="2000" dirty="0"/>
              <a:t>Before your meeting</a:t>
            </a:r>
            <a:endParaRPr lang="en-IN" sz="2000" dirty="0"/>
          </a:p>
        </p:txBody>
      </p:sp>
      <p:sp>
        <p:nvSpPr>
          <p:cNvPr id="3" name="Content Placeholder 2"/>
          <p:cNvSpPr>
            <a:spLocks noGrp="1"/>
          </p:cNvSpPr>
          <p:nvPr>
            <p:ph idx="1"/>
          </p:nvPr>
        </p:nvSpPr>
        <p:spPr>
          <a:xfrm>
            <a:off x="457199" y="1200150"/>
            <a:ext cx="5439103" cy="3603077"/>
          </a:xfrm>
        </p:spPr>
        <p:txBody>
          <a:bodyPr>
            <a:normAutofit fontScale="92500" lnSpcReduction="10000"/>
          </a:bodyPr>
          <a:lstStyle/>
          <a:p>
            <a:pPr marL="292219" indent="-292219" defTabSz="389626">
              <a:buClr>
                <a:schemeClr val="bg1"/>
              </a:buClr>
              <a:buFont typeface="Wingdings" pitchFamily="2" charset="2"/>
              <a:buChar char="§"/>
              <a:defRPr/>
            </a:pPr>
            <a:r>
              <a:rPr lang="en-US" sz="2400" dirty="0">
                <a:solidFill>
                  <a:schemeClr val="bg1"/>
                </a:solidFill>
              </a:rPr>
              <a:t>Give presenter guest list to confirm your guests</a:t>
            </a:r>
          </a:p>
          <a:p>
            <a:pPr marL="292219" indent="-292219" defTabSz="389626">
              <a:buClr>
                <a:schemeClr val="bg1"/>
              </a:buClr>
              <a:buFont typeface="Wingdings" pitchFamily="2" charset="2"/>
              <a:buChar char="§"/>
              <a:defRPr/>
            </a:pPr>
            <a:r>
              <a:rPr lang="en-US" sz="2400" dirty="0">
                <a:solidFill>
                  <a:schemeClr val="bg1"/>
                </a:solidFill>
              </a:rPr>
              <a:t>All phones turned off &amp; Room temp cool</a:t>
            </a:r>
          </a:p>
          <a:p>
            <a:pPr marL="292219" indent="-292219" defTabSz="389626">
              <a:buClr>
                <a:schemeClr val="bg1"/>
              </a:buClr>
              <a:buFont typeface="Wingdings" pitchFamily="2" charset="2"/>
              <a:buChar char="§"/>
              <a:defRPr/>
            </a:pPr>
            <a:r>
              <a:rPr lang="en-US" sz="2400" dirty="0">
                <a:solidFill>
                  <a:schemeClr val="bg1"/>
                </a:solidFill>
              </a:rPr>
              <a:t>Kids in bed/babysitter/Pets outside</a:t>
            </a:r>
          </a:p>
          <a:p>
            <a:pPr marL="292219" indent="-292219" defTabSz="389626">
              <a:buClr>
                <a:schemeClr val="bg1"/>
              </a:buClr>
              <a:buFont typeface="Wingdings" pitchFamily="2" charset="2"/>
              <a:buChar char="§"/>
              <a:defRPr/>
            </a:pPr>
            <a:r>
              <a:rPr lang="en-US" sz="2400" dirty="0">
                <a:solidFill>
                  <a:schemeClr val="bg1"/>
                </a:solidFill>
              </a:rPr>
              <a:t>Refreshments (No Alcohol) Simple snacks</a:t>
            </a:r>
          </a:p>
          <a:p>
            <a:pPr marL="292219" indent="-292219" defTabSz="389626">
              <a:buClr>
                <a:schemeClr val="bg1"/>
              </a:buClr>
              <a:buFont typeface="Wingdings" pitchFamily="2" charset="2"/>
              <a:buChar char="§"/>
              <a:defRPr/>
            </a:pPr>
            <a:r>
              <a:rPr lang="en-US" sz="2400" dirty="0">
                <a:solidFill>
                  <a:schemeClr val="bg1"/>
                </a:solidFill>
              </a:rPr>
              <a:t>Upbeat music before and after </a:t>
            </a:r>
            <a:r>
              <a:rPr lang="en-US" sz="2400" dirty="0" smtClean="0">
                <a:solidFill>
                  <a:schemeClr val="bg1"/>
                </a:solidFill>
              </a:rPr>
              <a:t>meeting</a:t>
            </a:r>
          </a:p>
          <a:p>
            <a:pPr defTabSz="389626">
              <a:buClr>
                <a:schemeClr val="bg1"/>
              </a:buClr>
              <a:defRPr/>
            </a:pPr>
            <a:endParaRPr lang="en-US" sz="2400" dirty="0">
              <a:solidFill>
                <a:schemeClr val="bg1"/>
              </a:solidFill>
            </a:endParaRPr>
          </a:p>
          <a:p>
            <a:pPr defTabSz="389626">
              <a:buClr>
                <a:schemeClr val="bg1"/>
              </a:buClr>
              <a:defRPr/>
            </a:pPr>
            <a:r>
              <a:rPr lang="en-US" sz="2400" dirty="0" smtClean="0">
                <a:solidFill>
                  <a:schemeClr val="bg1"/>
                </a:solidFill>
              </a:rPr>
              <a:t>Prepare for your meeting.</a:t>
            </a:r>
            <a:endParaRPr lang="en-AU" sz="2400" dirty="0" smtClean="0">
              <a:solidFill>
                <a:schemeClr val="bg1"/>
              </a:solidFill>
            </a:endParaRPr>
          </a:p>
          <a:p>
            <a:r>
              <a:rPr lang="en-AU" sz="2400" dirty="0" smtClean="0"/>
              <a:t>Sign-in Sheet. </a:t>
            </a:r>
            <a:endParaRPr lang="en-AU" sz="2400" dirty="0"/>
          </a:p>
        </p:txBody>
      </p:sp>
      <p:pic>
        <p:nvPicPr>
          <p:cNvPr id="39"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373" y="1565110"/>
            <a:ext cx="2869809" cy="2264115"/>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73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419" y="1973258"/>
            <a:ext cx="3284919" cy="2310671"/>
          </a:xfrm>
        </p:spPr>
      </p:pic>
      <p:pic>
        <p:nvPicPr>
          <p:cNvPr id="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2367" y="1960965"/>
            <a:ext cx="1693492" cy="232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0770" y="1100182"/>
            <a:ext cx="2381029" cy="707886"/>
          </a:xfrm>
          <a:prstGeom prst="rect">
            <a:avLst/>
          </a:prstGeom>
          <a:noFill/>
        </p:spPr>
        <p:txBody>
          <a:bodyPr wrap="square" rtlCol="0">
            <a:spAutoFit/>
          </a:bodyPr>
          <a:lstStyle/>
          <a:p>
            <a:r>
              <a:rPr lang="en-AU" sz="2000" b="1" dirty="0" smtClean="0">
                <a:solidFill>
                  <a:schemeClr val="accent6">
                    <a:lumMod val="75000"/>
                  </a:schemeClr>
                </a:solidFill>
              </a:rPr>
              <a:t>ACN </a:t>
            </a:r>
            <a:br>
              <a:rPr lang="en-AU" sz="2000" b="1" dirty="0" smtClean="0">
                <a:solidFill>
                  <a:schemeClr val="accent6">
                    <a:lumMod val="75000"/>
                  </a:schemeClr>
                </a:solidFill>
              </a:rPr>
            </a:br>
            <a:r>
              <a:rPr lang="en-AU" sz="2000" b="1" dirty="0" smtClean="0">
                <a:solidFill>
                  <a:schemeClr val="accent6">
                    <a:lumMod val="75000"/>
                  </a:schemeClr>
                </a:solidFill>
              </a:rPr>
              <a:t>Overview</a:t>
            </a:r>
            <a:endParaRPr lang="en-AU" sz="2000" b="1" dirty="0">
              <a:solidFill>
                <a:schemeClr val="accent6">
                  <a:lumMod val="75000"/>
                </a:schemeClr>
              </a:solidFill>
            </a:endParaRPr>
          </a:p>
        </p:txBody>
      </p:sp>
      <p:sp>
        <p:nvSpPr>
          <p:cNvPr id="10" name="TextBox 9"/>
          <p:cNvSpPr txBox="1"/>
          <p:nvPr/>
        </p:nvSpPr>
        <p:spPr>
          <a:xfrm>
            <a:off x="4296095" y="1056729"/>
            <a:ext cx="1558163" cy="707886"/>
          </a:xfrm>
          <a:prstGeom prst="rect">
            <a:avLst/>
          </a:prstGeom>
          <a:noFill/>
        </p:spPr>
        <p:txBody>
          <a:bodyPr wrap="square" rtlCol="0">
            <a:spAutoFit/>
          </a:bodyPr>
          <a:lstStyle/>
          <a:p>
            <a:r>
              <a:rPr lang="en-AU" sz="2000" b="1" dirty="0" err="1" smtClean="0">
                <a:solidFill>
                  <a:schemeClr val="accent6">
                    <a:lumMod val="75000"/>
                  </a:schemeClr>
                </a:solidFill>
              </a:rPr>
              <a:t>QuickStart</a:t>
            </a:r>
            <a:r>
              <a:rPr lang="en-AU" sz="2000" b="1" dirty="0" smtClean="0">
                <a:solidFill>
                  <a:schemeClr val="accent6">
                    <a:lumMod val="75000"/>
                  </a:schemeClr>
                </a:solidFill>
              </a:rPr>
              <a:t> </a:t>
            </a:r>
            <a:br>
              <a:rPr lang="en-AU" sz="2000" b="1" dirty="0" smtClean="0">
                <a:solidFill>
                  <a:schemeClr val="accent6">
                    <a:lumMod val="75000"/>
                  </a:schemeClr>
                </a:solidFill>
              </a:rPr>
            </a:br>
            <a:r>
              <a:rPr lang="en-AU" sz="2000" b="1" dirty="0" smtClean="0">
                <a:solidFill>
                  <a:schemeClr val="accent6">
                    <a:lumMod val="75000"/>
                  </a:schemeClr>
                </a:solidFill>
              </a:rPr>
              <a:t>Bonuses</a:t>
            </a:r>
            <a:endParaRPr lang="en-AU" sz="2000" b="1" dirty="0">
              <a:solidFill>
                <a:schemeClr val="accent6">
                  <a:lumMod val="75000"/>
                </a:schemeClr>
              </a:solidFill>
            </a:endParaRPr>
          </a:p>
        </p:txBody>
      </p:sp>
      <p:sp>
        <p:nvSpPr>
          <p:cNvPr id="11" name="TextBox 10"/>
          <p:cNvSpPr txBox="1"/>
          <p:nvPr/>
        </p:nvSpPr>
        <p:spPr>
          <a:xfrm>
            <a:off x="6361269" y="1364505"/>
            <a:ext cx="1321621" cy="400110"/>
          </a:xfrm>
          <a:prstGeom prst="rect">
            <a:avLst/>
          </a:prstGeom>
          <a:noFill/>
        </p:spPr>
        <p:txBody>
          <a:bodyPr wrap="square" rtlCol="0">
            <a:spAutoFit/>
          </a:bodyPr>
          <a:lstStyle/>
          <a:p>
            <a:r>
              <a:rPr lang="en-AU" sz="2000" b="1" dirty="0" smtClean="0">
                <a:solidFill>
                  <a:schemeClr val="accent6">
                    <a:lumMod val="75000"/>
                  </a:schemeClr>
                </a:solidFill>
              </a:rPr>
              <a:t>Flyer</a:t>
            </a:r>
            <a:endParaRPr lang="en-AU" sz="2000" b="1" dirty="0">
              <a:solidFill>
                <a:schemeClr val="accent6">
                  <a:lumMod val="75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694" y="1960965"/>
            <a:ext cx="1610277" cy="231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a:spLocks noGrp="1"/>
          </p:cNvSpPr>
          <p:nvPr>
            <p:ph type="title"/>
          </p:nvPr>
        </p:nvSpPr>
        <p:spPr>
          <a:xfrm>
            <a:off x="457200" y="205979"/>
            <a:ext cx="8229600" cy="857250"/>
          </a:xfrm>
        </p:spPr>
        <p:txBody>
          <a:bodyPr>
            <a:normAutofit fontScale="90000"/>
          </a:bodyPr>
          <a:lstStyle/>
          <a:p>
            <a:pPr defTabSz="389626" eaLnBrk="0" fontAlgn="base" hangingPunct="0">
              <a:spcBef>
                <a:spcPct val="20000"/>
              </a:spcBef>
              <a:spcAft>
                <a:spcPct val="0"/>
              </a:spcAft>
              <a:defRPr/>
            </a:pPr>
            <a:r>
              <a:rPr lang="en-IN" altLang="en-US" dirty="0"/>
              <a:t>Room &amp; Material Checklist</a:t>
            </a:r>
            <a:br>
              <a:rPr lang="en-IN" altLang="en-US" dirty="0"/>
            </a:br>
            <a:r>
              <a:rPr lang="en-IN" altLang="en-US" sz="2000" dirty="0"/>
              <a:t>Before your meeting</a:t>
            </a:r>
            <a:endParaRPr lang="en-IN" sz="2000" dirty="0"/>
          </a:p>
        </p:txBody>
      </p:sp>
    </p:spTree>
    <p:extLst>
      <p:ext uri="{BB962C8B-B14F-4D97-AF65-F5344CB8AC3E}">
        <p14:creationId xmlns:p14="http://schemas.microsoft.com/office/powerpoint/2010/main" val="2964646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389626" eaLnBrk="0" fontAlgn="base" hangingPunct="0">
              <a:spcBef>
                <a:spcPct val="20000"/>
              </a:spcBef>
              <a:spcAft>
                <a:spcPct val="0"/>
              </a:spcAft>
              <a:defRPr/>
            </a:pPr>
            <a:r>
              <a:rPr lang="en-IN" altLang="en-US" dirty="0"/>
              <a:t>Room &amp; Material Checklist</a:t>
            </a:r>
            <a:br>
              <a:rPr lang="en-IN" altLang="en-US" dirty="0"/>
            </a:br>
            <a:r>
              <a:rPr lang="en-IN" altLang="en-US" sz="2000" dirty="0"/>
              <a:t>After your meeting</a:t>
            </a:r>
          </a:p>
        </p:txBody>
      </p:sp>
      <p:sp>
        <p:nvSpPr>
          <p:cNvPr id="3" name="Content Placeholder 2"/>
          <p:cNvSpPr>
            <a:spLocks noGrp="1"/>
          </p:cNvSpPr>
          <p:nvPr>
            <p:ph idx="1"/>
          </p:nvPr>
        </p:nvSpPr>
        <p:spPr/>
        <p:txBody>
          <a:bodyPr>
            <a:normAutofit/>
          </a:bodyPr>
          <a:lstStyle/>
          <a:p>
            <a:pPr marL="292219" indent="-292219">
              <a:buClr>
                <a:schemeClr val="bg1"/>
              </a:buClr>
              <a:buFont typeface="Wingdings" panose="05000000000000000000" pitchFamily="2" charset="2"/>
              <a:buChar char="§"/>
            </a:pPr>
            <a:r>
              <a:rPr lang="en-US" altLang="en-US" sz="2400" dirty="0">
                <a:solidFill>
                  <a:schemeClr val="bg1"/>
                </a:solidFill>
                <a:ea typeface="ＭＳ Ｐゴシック" pitchFamily="34" charset="-128"/>
                <a:cs typeface="Arial" pitchFamily="34" charset="0"/>
              </a:rPr>
              <a:t>Turn music on immediately after your meeting is over</a:t>
            </a:r>
          </a:p>
          <a:p>
            <a:pPr marL="292219" indent="-292219">
              <a:buClr>
                <a:schemeClr val="bg1"/>
              </a:buClr>
              <a:buFont typeface="Wingdings" panose="05000000000000000000" pitchFamily="2" charset="2"/>
              <a:buChar char="§"/>
            </a:pPr>
            <a:r>
              <a:rPr lang="en-US" altLang="en-US" sz="2400" dirty="0">
                <a:solidFill>
                  <a:schemeClr val="bg1"/>
                </a:solidFill>
                <a:ea typeface="ＭＳ Ｐゴシック" pitchFamily="34" charset="-128"/>
                <a:cs typeface="Arial" pitchFamily="34" charset="0"/>
              </a:rPr>
              <a:t>Break the room and ask all guests:</a:t>
            </a:r>
          </a:p>
          <a:p>
            <a:pPr marL="292219" indent="-292219">
              <a:buClr>
                <a:schemeClr val="bg1"/>
              </a:buClr>
              <a:buFont typeface="Wingdings" panose="05000000000000000000" pitchFamily="2" charset="2"/>
              <a:buChar char="§"/>
            </a:pPr>
            <a:r>
              <a:rPr lang="ja-JP" altLang="en-US" sz="2400" dirty="0">
                <a:solidFill>
                  <a:schemeClr val="bg1"/>
                </a:solidFill>
                <a:ea typeface="ＭＳ Ｐゴシック" pitchFamily="34" charset="-128"/>
                <a:cs typeface="Arial" pitchFamily="34" charset="0"/>
              </a:rPr>
              <a:t>“</a:t>
            </a:r>
            <a:r>
              <a:rPr lang="en-US" altLang="ja-JP" sz="2400" dirty="0">
                <a:solidFill>
                  <a:schemeClr val="bg1"/>
                </a:solidFill>
                <a:ea typeface="ＭＳ Ｐゴシック" pitchFamily="34" charset="-128"/>
                <a:cs typeface="Arial" pitchFamily="34" charset="0"/>
              </a:rPr>
              <a:t>What did you like best about what you heard?</a:t>
            </a:r>
            <a:r>
              <a:rPr lang="ja-JP" altLang="en-US" sz="2400" dirty="0" smtClean="0">
                <a:solidFill>
                  <a:schemeClr val="bg1"/>
                </a:solidFill>
                <a:ea typeface="ＭＳ Ｐゴシック" pitchFamily="34" charset="-128"/>
                <a:cs typeface="Arial" pitchFamily="34" charset="0"/>
              </a:rPr>
              <a:t>”</a:t>
            </a:r>
            <a:endParaRPr lang="en-AU" altLang="en-US" sz="2400" dirty="0">
              <a:solidFill>
                <a:schemeClr val="bg1"/>
              </a:solidFill>
              <a:ea typeface="ＭＳ Ｐゴシック" pitchFamily="34" charset="-128"/>
              <a:cs typeface="Arial" pitchFamily="34" charset="0"/>
            </a:endParaRPr>
          </a:p>
          <a:p>
            <a:pPr>
              <a:buClr>
                <a:schemeClr val="bg1"/>
              </a:buClr>
            </a:pPr>
            <a:r>
              <a:rPr lang="en-AU" sz="2400" dirty="0" smtClean="0"/>
              <a:t>Demonstrate your ACN online store</a:t>
            </a:r>
          </a:p>
          <a:p>
            <a:pPr>
              <a:buClr>
                <a:schemeClr val="bg1"/>
              </a:buClr>
            </a:pPr>
            <a:endParaRPr lang="en-US" altLang="en-US" sz="2400" dirty="0">
              <a:solidFill>
                <a:schemeClr val="bg1"/>
              </a:solidFill>
              <a:ea typeface="ＭＳ Ｐゴシック" pitchFamily="34" charset="-128"/>
              <a:cs typeface="Arial" pitchFamily="34" charset="0"/>
            </a:endParaRPr>
          </a:p>
          <a:p>
            <a:endParaRPr lang="en-AU" sz="2400" dirty="0"/>
          </a:p>
        </p:txBody>
      </p:sp>
      <p:pic>
        <p:nvPicPr>
          <p:cNvPr id="6" name="Picture 5" descr="Screenshot 2015-03-05 10.13.1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6779" y="3209926"/>
            <a:ext cx="1962908" cy="1716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4" descr="Screenshot 2015-03-05 10.13.2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6307" y="2640807"/>
            <a:ext cx="1897975" cy="2356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51339" y="4097932"/>
            <a:ext cx="2890342" cy="707886"/>
          </a:xfrm>
          <a:prstGeom prst="rect">
            <a:avLst/>
          </a:prstGeom>
          <a:noFill/>
        </p:spPr>
        <p:txBody>
          <a:bodyPr wrap="square" rtlCol="0">
            <a:spAutoFit/>
          </a:bodyPr>
          <a:lstStyle/>
          <a:p>
            <a:pPr algn="r"/>
            <a:r>
              <a:rPr lang="en-AU" sz="2000" dirty="0" smtClean="0">
                <a:solidFill>
                  <a:schemeClr val="accent6">
                    <a:lumMod val="75000"/>
                  </a:schemeClr>
                </a:solidFill>
              </a:rPr>
              <a:t>Every guest gets a DVD and Magazine</a:t>
            </a:r>
            <a:endParaRPr lang="en-AU" sz="2000" dirty="0">
              <a:solidFill>
                <a:schemeClr val="accent6">
                  <a:lumMod val="75000"/>
                </a:schemeClr>
              </a:solidFill>
            </a:endParaRPr>
          </a:p>
        </p:txBody>
      </p:sp>
    </p:spTree>
    <p:extLst>
      <p:ext uri="{BB962C8B-B14F-4D97-AF65-F5344CB8AC3E}">
        <p14:creationId xmlns:p14="http://schemas.microsoft.com/office/powerpoint/2010/main" val="3860228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389626" eaLnBrk="0" fontAlgn="base" hangingPunct="0">
              <a:spcBef>
                <a:spcPct val="20000"/>
              </a:spcBef>
              <a:spcAft>
                <a:spcPct val="0"/>
              </a:spcAft>
              <a:defRPr/>
            </a:pPr>
            <a:r>
              <a:rPr lang="en-IN" altLang="en-US" dirty="0"/>
              <a:t>Role of the </a:t>
            </a:r>
            <a:r>
              <a:rPr lang="en-IN" altLang="en-US" dirty="0" smtClean="0"/>
              <a:t>new </a:t>
            </a:r>
            <a:r>
              <a:rPr lang="en-IN" altLang="en-US" dirty="0"/>
              <a:t>IBO</a:t>
            </a:r>
          </a:p>
        </p:txBody>
      </p:sp>
      <p:sp>
        <p:nvSpPr>
          <p:cNvPr id="5" name="Content Placeholder 4"/>
          <p:cNvSpPr>
            <a:spLocks noGrp="1"/>
          </p:cNvSpPr>
          <p:nvPr>
            <p:ph idx="1"/>
          </p:nvPr>
        </p:nvSpPr>
        <p:spPr/>
        <p:txBody>
          <a:bodyPr>
            <a:normAutofit fontScale="85000" lnSpcReduction="20000"/>
          </a:bodyPr>
          <a:lstStyle/>
          <a:p>
            <a:pPr marL="357188" indent="-357188">
              <a:spcBef>
                <a:spcPts val="597"/>
              </a:spcBef>
              <a:buClr>
                <a:schemeClr val="bg1"/>
              </a:buClr>
              <a:buSzPct val="99000"/>
              <a:buFont typeface="Wingdings" pitchFamily="2" charset="2"/>
              <a:buChar char="þ"/>
            </a:pPr>
            <a:r>
              <a:rPr lang="en-US" altLang="en-US" sz="2400" dirty="0">
                <a:solidFill>
                  <a:schemeClr val="bg1"/>
                </a:solidFill>
                <a:sym typeface="Arial" pitchFamily="34" charset="0"/>
              </a:rPr>
              <a:t>Sit through the presentation</a:t>
            </a:r>
          </a:p>
          <a:p>
            <a:pPr marL="357188" indent="-357188">
              <a:spcBef>
                <a:spcPts val="597"/>
              </a:spcBef>
              <a:buClr>
                <a:schemeClr val="bg1"/>
              </a:buClr>
              <a:buSzPct val="99000"/>
              <a:buFont typeface="Wingdings" pitchFamily="2" charset="2"/>
              <a:buChar char="þ"/>
            </a:pPr>
            <a:r>
              <a:rPr lang="en-US" altLang="en-US" sz="2400" dirty="0">
                <a:solidFill>
                  <a:schemeClr val="bg1"/>
                </a:solidFill>
                <a:sym typeface="Arial" pitchFamily="34" charset="0"/>
              </a:rPr>
              <a:t>Take </a:t>
            </a:r>
            <a:r>
              <a:rPr lang="en-US" altLang="en-US" sz="2400" dirty="0" smtClean="0">
                <a:solidFill>
                  <a:schemeClr val="bg1"/>
                </a:solidFill>
                <a:sym typeface="Arial" pitchFamily="34" charset="0"/>
              </a:rPr>
              <a:t>notes…listen </a:t>
            </a:r>
            <a:r>
              <a:rPr lang="en-US" altLang="en-US" sz="2400" dirty="0">
                <a:solidFill>
                  <a:schemeClr val="bg1"/>
                </a:solidFill>
                <a:sym typeface="Arial" pitchFamily="34" charset="0"/>
              </a:rPr>
              <a:t>and learn!</a:t>
            </a:r>
          </a:p>
          <a:p>
            <a:pPr marL="357188" indent="-357188">
              <a:spcBef>
                <a:spcPts val="597"/>
              </a:spcBef>
              <a:buClr>
                <a:schemeClr val="bg1"/>
              </a:buClr>
              <a:buSzPct val="99000"/>
              <a:buFont typeface="Wingdings" pitchFamily="2" charset="2"/>
              <a:buChar char="þ"/>
            </a:pPr>
            <a:r>
              <a:rPr lang="en-US" altLang="en-US" sz="2400" dirty="0">
                <a:solidFill>
                  <a:schemeClr val="bg1"/>
                </a:solidFill>
                <a:sym typeface="Arial" pitchFamily="34" charset="0"/>
              </a:rPr>
              <a:t>Be </a:t>
            </a:r>
            <a:r>
              <a:rPr lang="en-US" altLang="en-US" sz="2400" dirty="0">
                <a:sym typeface="Arial" pitchFamily="34" charset="0"/>
              </a:rPr>
              <a:t>EXCITED</a:t>
            </a:r>
            <a:r>
              <a:rPr lang="en-US" altLang="en-US" sz="2400" dirty="0">
                <a:solidFill>
                  <a:schemeClr val="bg1"/>
                </a:solidFill>
                <a:sym typeface="Arial" pitchFamily="34" charset="0"/>
              </a:rPr>
              <a:t> and </a:t>
            </a:r>
            <a:r>
              <a:rPr lang="en-US" altLang="en-US" sz="2400" dirty="0" smtClean="0">
                <a:solidFill>
                  <a:schemeClr val="bg1"/>
                </a:solidFill>
                <a:sym typeface="Arial" pitchFamily="34" charset="0"/>
              </a:rPr>
              <a:t>interested</a:t>
            </a:r>
            <a:endParaRPr lang="en-US" altLang="en-US" sz="2400" dirty="0">
              <a:solidFill>
                <a:schemeClr val="bg1"/>
              </a:solidFill>
              <a:sym typeface="Arial" pitchFamily="34" charset="0"/>
            </a:endParaRPr>
          </a:p>
          <a:p>
            <a:pPr marL="357188" indent="-357188">
              <a:spcBef>
                <a:spcPts val="597"/>
              </a:spcBef>
              <a:buClr>
                <a:schemeClr val="bg1"/>
              </a:buClr>
              <a:buSzPct val="99000"/>
              <a:buFont typeface="Wingdings" pitchFamily="2" charset="2"/>
              <a:buChar char="þ"/>
            </a:pPr>
            <a:r>
              <a:rPr lang="en-US" altLang="en-US" sz="2400" dirty="0">
                <a:sym typeface="Arial" pitchFamily="34" charset="0"/>
              </a:rPr>
              <a:t>SORT</a:t>
            </a:r>
            <a:r>
              <a:rPr lang="en-US" altLang="en-US" sz="2400" dirty="0">
                <a:solidFill>
                  <a:schemeClr val="bg1"/>
                </a:solidFill>
                <a:sym typeface="Arial" pitchFamily="34" charset="0"/>
              </a:rPr>
              <a:t> </a:t>
            </a:r>
            <a:r>
              <a:rPr lang="en-US" altLang="en-US" sz="2400" dirty="0" smtClean="0">
                <a:solidFill>
                  <a:schemeClr val="bg1"/>
                </a:solidFill>
                <a:sym typeface="Arial" pitchFamily="34" charset="0"/>
              </a:rPr>
              <a:t>guests </a:t>
            </a:r>
            <a:r>
              <a:rPr lang="en-US" altLang="en-US" sz="2400" dirty="0">
                <a:solidFill>
                  <a:schemeClr val="bg1"/>
                </a:solidFill>
                <a:sym typeface="Arial" pitchFamily="34" charset="0"/>
              </a:rPr>
              <a:t>after the presentation </a:t>
            </a:r>
            <a:r>
              <a:rPr lang="en-US" altLang="en-US" sz="2400" dirty="0" smtClean="0">
                <a:solidFill>
                  <a:schemeClr val="bg1"/>
                </a:solidFill>
                <a:sym typeface="Arial" pitchFamily="34" charset="0"/>
              </a:rPr>
              <a:t>- Introduce </a:t>
            </a:r>
            <a:r>
              <a:rPr lang="en-US" altLang="en-US" sz="2400" dirty="0">
                <a:solidFill>
                  <a:schemeClr val="bg1"/>
                </a:solidFill>
                <a:sym typeface="Arial" pitchFamily="34" charset="0"/>
              </a:rPr>
              <a:t>them to the speaker</a:t>
            </a:r>
          </a:p>
          <a:p>
            <a:pPr marL="357188" indent="-357188">
              <a:spcBef>
                <a:spcPts val="597"/>
              </a:spcBef>
              <a:buClr>
                <a:schemeClr val="bg1"/>
              </a:buClr>
              <a:buSzPct val="99000"/>
              <a:buFont typeface="Wingdings" pitchFamily="2" charset="2"/>
              <a:buChar char="þ"/>
            </a:pPr>
            <a:r>
              <a:rPr lang="en-US" altLang="en-US" sz="2400" dirty="0">
                <a:sym typeface="Arial" pitchFamily="34" charset="0"/>
              </a:rPr>
              <a:t>PROMOTE</a:t>
            </a:r>
            <a:r>
              <a:rPr lang="en-US" altLang="en-US" sz="2400" dirty="0">
                <a:solidFill>
                  <a:schemeClr val="bg1"/>
                </a:solidFill>
                <a:sym typeface="Arial" pitchFamily="34" charset="0"/>
              </a:rPr>
              <a:t> </a:t>
            </a:r>
            <a:r>
              <a:rPr lang="en-US" altLang="en-US" sz="2400" dirty="0" smtClean="0">
                <a:solidFill>
                  <a:schemeClr val="bg1"/>
                </a:solidFill>
                <a:sym typeface="Arial" pitchFamily="34" charset="0"/>
              </a:rPr>
              <a:t>weekly training</a:t>
            </a:r>
          </a:p>
          <a:p>
            <a:pPr>
              <a:buClr>
                <a:srgbClr val="FF0000"/>
              </a:buClr>
            </a:pPr>
            <a:endParaRPr lang="en-US" altLang="en-US" sz="2400" b="1" dirty="0" smtClean="0">
              <a:solidFill>
                <a:srgbClr val="5C8E26"/>
              </a:solidFill>
              <a:latin typeface="Calibri" pitchFamily="34" charset="0"/>
            </a:endParaRPr>
          </a:p>
          <a:p>
            <a:pPr>
              <a:buClr>
                <a:srgbClr val="FF0000"/>
              </a:buClr>
            </a:pPr>
            <a:r>
              <a:rPr lang="en-US" altLang="en-US" sz="2400" b="1" dirty="0" smtClean="0">
                <a:latin typeface="Calibri" pitchFamily="34" charset="0"/>
              </a:rPr>
              <a:t>Reminders</a:t>
            </a:r>
            <a:r>
              <a:rPr lang="en-US" altLang="en-US" sz="2400" b="1" dirty="0">
                <a:latin typeface="Calibri" pitchFamily="34" charset="0"/>
              </a:rPr>
              <a:t>:</a:t>
            </a:r>
          </a:p>
          <a:p>
            <a:pPr marL="357188" indent="-357188">
              <a:buClr>
                <a:schemeClr val="bg1"/>
              </a:buClr>
              <a:buFont typeface="Wingdings" pitchFamily="2" charset="2"/>
              <a:buChar char="§"/>
            </a:pPr>
            <a:r>
              <a:rPr lang="en-US" altLang="en-US" sz="2400" dirty="0">
                <a:solidFill>
                  <a:schemeClr val="bg1"/>
                </a:solidFill>
                <a:latin typeface="Calibri" pitchFamily="34" charset="0"/>
              </a:rPr>
              <a:t>Do not </a:t>
            </a:r>
            <a:r>
              <a:rPr lang="en-US" altLang="en-US" sz="2400" dirty="0" err="1" smtClean="0">
                <a:solidFill>
                  <a:schemeClr val="bg1"/>
                </a:solidFill>
                <a:latin typeface="Calibri" pitchFamily="34" charset="0"/>
              </a:rPr>
              <a:t>apologise</a:t>
            </a:r>
            <a:r>
              <a:rPr lang="en-US" altLang="en-US" sz="2400" dirty="0" smtClean="0">
                <a:solidFill>
                  <a:schemeClr val="bg1"/>
                </a:solidFill>
                <a:latin typeface="Calibri" pitchFamily="34" charset="0"/>
              </a:rPr>
              <a:t> </a:t>
            </a:r>
            <a:r>
              <a:rPr lang="en-US" altLang="en-US" sz="2400" dirty="0">
                <a:solidFill>
                  <a:schemeClr val="bg1"/>
                </a:solidFill>
                <a:latin typeface="Calibri" pitchFamily="34" charset="0"/>
              </a:rPr>
              <a:t>for no-shows</a:t>
            </a:r>
          </a:p>
          <a:p>
            <a:pPr marL="357188" indent="-357188">
              <a:buClr>
                <a:schemeClr val="bg1"/>
              </a:buClr>
              <a:buFont typeface="Wingdings" pitchFamily="2" charset="2"/>
              <a:buChar char="§"/>
            </a:pPr>
            <a:r>
              <a:rPr lang="en-US" altLang="en-US" sz="2400" dirty="0">
                <a:solidFill>
                  <a:schemeClr val="bg1"/>
                </a:solidFill>
                <a:latin typeface="Calibri" pitchFamily="34" charset="0"/>
              </a:rPr>
              <a:t>Do not get up during presentation</a:t>
            </a:r>
          </a:p>
          <a:p>
            <a:pPr marL="357188" indent="-357188">
              <a:buClr>
                <a:schemeClr val="bg1"/>
              </a:buClr>
              <a:buFont typeface="Wingdings" pitchFamily="2" charset="2"/>
              <a:buChar char="§"/>
            </a:pPr>
            <a:r>
              <a:rPr lang="en-US" altLang="en-US" sz="2400" dirty="0">
                <a:solidFill>
                  <a:schemeClr val="bg1"/>
                </a:solidFill>
                <a:latin typeface="Calibri" pitchFamily="34" charset="0"/>
              </a:rPr>
              <a:t>Do not interrupt the presenter….</a:t>
            </a:r>
            <a:r>
              <a:rPr lang="en-US" altLang="en-US" sz="2400" b="1" dirty="0">
                <a:solidFill>
                  <a:schemeClr val="bg1"/>
                </a:solidFill>
                <a:latin typeface="Calibri" pitchFamily="34" charset="0"/>
              </a:rPr>
              <a:t>EVER!!!</a:t>
            </a:r>
          </a:p>
          <a:p>
            <a:pPr>
              <a:spcBef>
                <a:spcPts val="597"/>
              </a:spcBef>
              <a:buClr>
                <a:schemeClr val="bg1"/>
              </a:buClr>
              <a:buSzPct val="99000"/>
              <a:buFont typeface="Wingdings" pitchFamily="2" charset="2"/>
              <a:buChar char="þ"/>
            </a:pPr>
            <a:endParaRPr lang="en-US" altLang="en-US" sz="2400" dirty="0">
              <a:solidFill>
                <a:schemeClr val="bg1"/>
              </a:solidFill>
              <a:sym typeface="Arial" pitchFamily="34" charset="0"/>
            </a:endParaRPr>
          </a:p>
          <a:p>
            <a:pPr>
              <a:spcBef>
                <a:spcPts val="597"/>
              </a:spcBef>
              <a:buClr>
                <a:srgbClr val="FFFF00"/>
              </a:buClr>
              <a:buSzPct val="99000"/>
            </a:pPr>
            <a:endParaRPr lang="en-US" altLang="en-US" sz="2400" dirty="0">
              <a:solidFill>
                <a:schemeClr val="bg1"/>
              </a:solidFill>
              <a:sym typeface="Arial" pitchFamily="34" charset="0"/>
            </a:endParaRPr>
          </a:p>
          <a:p>
            <a:endParaRPr lang="en-AU" sz="2400" dirty="0">
              <a:solidFill>
                <a:schemeClr val="bg1"/>
              </a:solidFill>
            </a:endParaRPr>
          </a:p>
        </p:txBody>
      </p:sp>
      <p:sp>
        <p:nvSpPr>
          <p:cNvPr id="3" name="Rectangle 3"/>
          <p:cNvSpPr>
            <a:spLocks noChangeArrowheads="1"/>
          </p:cNvSpPr>
          <p:nvPr/>
        </p:nvSpPr>
        <p:spPr bwMode="auto">
          <a:xfrm>
            <a:off x="-3189890" y="-2495836"/>
            <a:ext cx="7951177" cy="2102726"/>
          </a:xfrm>
          <a:prstGeom prst="rect">
            <a:avLst/>
          </a:prstGeom>
          <a:noFill/>
          <a:ln w="12700">
            <a:noFill/>
            <a:miter lim="800000"/>
            <a:headEnd/>
            <a:tailEnd/>
          </a:ln>
        </p:spPr>
        <p:txBody>
          <a:bodyPr lIns="43283" tIns="43283" rIns="69253" bIns="43283"/>
          <a:lstStyle>
            <a:lvl1pPr marL="552450" indent="-51276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597"/>
              </a:spcBef>
              <a:buClr>
                <a:srgbClr val="FFFF00"/>
              </a:buClr>
              <a:buSzPct val="99000"/>
            </a:pPr>
            <a:endParaRPr lang="en-US" altLang="en-US" b="1" dirty="0">
              <a:solidFill>
                <a:schemeClr val="bg1"/>
              </a:solidFill>
              <a:effectLst>
                <a:outerShdw blurRad="38100" dist="38100" dir="2700000" algn="tl">
                  <a:srgbClr val="C0C0C0"/>
                </a:outerShdw>
              </a:effectLst>
              <a:latin typeface="Calibri" pitchFamily="34" charset="0"/>
              <a:sym typeface="Arial" pitchFamily="34" charset="0"/>
            </a:endParaRPr>
          </a:p>
        </p:txBody>
      </p:sp>
    </p:spTree>
    <p:extLst>
      <p:ext uri="{BB962C8B-B14F-4D97-AF65-F5344CB8AC3E}">
        <p14:creationId xmlns:p14="http://schemas.microsoft.com/office/powerpoint/2010/main" val="3860228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389626" eaLnBrk="0" fontAlgn="base" hangingPunct="0">
              <a:spcBef>
                <a:spcPct val="20000"/>
              </a:spcBef>
              <a:spcAft>
                <a:spcPct val="0"/>
              </a:spcAft>
              <a:defRPr/>
            </a:pPr>
            <a:r>
              <a:rPr lang="en-IN" altLang="en-US" dirty="0" smtClean="0"/>
              <a:t>Sorting</a:t>
            </a:r>
            <a:r>
              <a:rPr lang="en-IN" altLang="en-US" dirty="0"/>
              <a:t/>
            </a:r>
            <a:br>
              <a:rPr lang="en-IN" altLang="en-US" dirty="0"/>
            </a:br>
            <a:r>
              <a:rPr lang="en-IN" altLang="en-US" sz="2000" dirty="0">
                <a:solidFill>
                  <a:schemeClr val="accent6">
                    <a:lumMod val="75000"/>
                  </a:schemeClr>
                </a:solidFill>
              </a:rPr>
              <a:t>“What did you like best about what you heard?”</a:t>
            </a:r>
          </a:p>
        </p:txBody>
      </p:sp>
      <p:grpSp>
        <p:nvGrpSpPr>
          <p:cNvPr id="3" name="Group 3"/>
          <p:cNvGrpSpPr>
            <a:grpSpLocks/>
          </p:cNvGrpSpPr>
          <p:nvPr/>
        </p:nvGrpSpPr>
        <p:grpSpPr bwMode="auto">
          <a:xfrm>
            <a:off x="239727" y="1123918"/>
            <a:ext cx="2672862" cy="3584065"/>
            <a:chOff x="288" y="1200"/>
            <a:chExt cx="1536" cy="2360"/>
          </a:xfrm>
        </p:grpSpPr>
        <p:grpSp>
          <p:nvGrpSpPr>
            <p:cNvPr id="4" name="Group 4"/>
            <p:cNvGrpSpPr>
              <a:grpSpLocks/>
            </p:cNvGrpSpPr>
            <p:nvPr/>
          </p:nvGrpSpPr>
          <p:grpSpPr bwMode="auto">
            <a:xfrm rot="-1497798">
              <a:off x="288" y="1200"/>
              <a:ext cx="1536" cy="1430"/>
              <a:chOff x="2784" y="1248"/>
              <a:chExt cx="287" cy="267"/>
            </a:xfrm>
          </p:grpSpPr>
          <p:sp>
            <p:nvSpPr>
              <p:cNvPr id="6" name="Freeform 5"/>
              <p:cNvSpPr>
                <a:spLocks/>
              </p:cNvSpPr>
              <p:nvPr/>
            </p:nvSpPr>
            <p:spPr bwMode="auto">
              <a:xfrm>
                <a:off x="2784" y="1248"/>
                <a:ext cx="287" cy="267"/>
              </a:xfrm>
              <a:custGeom>
                <a:avLst/>
                <a:gdLst>
                  <a:gd name="T0" fmla="*/ 1 w 573"/>
                  <a:gd name="T1" fmla="*/ 0 h 535"/>
                  <a:gd name="T2" fmla="*/ 1 w 573"/>
                  <a:gd name="T3" fmla="*/ 0 h 535"/>
                  <a:gd name="T4" fmla="*/ 1 w 573"/>
                  <a:gd name="T5" fmla="*/ 0 h 535"/>
                  <a:gd name="T6" fmla="*/ 1 w 573"/>
                  <a:gd name="T7" fmla="*/ 0 h 535"/>
                  <a:gd name="T8" fmla="*/ 1 w 573"/>
                  <a:gd name="T9" fmla="*/ 0 h 535"/>
                  <a:gd name="T10" fmla="*/ 1 w 573"/>
                  <a:gd name="T11" fmla="*/ 0 h 535"/>
                  <a:gd name="T12" fmla="*/ 1 w 573"/>
                  <a:gd name="T13" fmla="*/ 0 h 535"/>
                  <a:gd name="T14" fmla="*/ 1 w 573"/>
                  <a:gd name="T15" fmla="*/ 0 h 535"/>
                  <a:gd name="T16" fmla="*/ 1 w 573"/>
                  <a:gd name="T17" fmla="*/ 0 h 535"/>
                  <a:gd name="T18" fmla="*/ 1 w 573"/>
                  <a:gd name="T19" fmla="*/ 0 h 535"/>
                  <a:gd name="T20" fmla="*/ 1 w 573"/>
                  <a:gd name="T21" fmla="*/ 0 h 535"/>
                  <a:gd name="T22" fmla="*/ 1 w 573"/>
                  <a:gd name="T23" fmla="*/ 0 h 535"/>
                  <a:gd name="T24" fmla="*/ 1 w 573"/>
                  <a:gd name="T25" fmla="*/ 0 h 535"/>
                  <a:gd name="T26" fmla="*/ 1 w 573"/>
                  <a:gd name="T27" fmla="*/ 0 h 535"/>
                  <a:gd name="T28" fmla="*/ 1 w 573"/>
                  <a:gd name="T29" fmla="*/ 0 h 535"/>
                  <a:gd name="T30" fmla="*/ 1 w 573"/>
                  <a:gd name="T31" fmla="*/ 0 h 535"/>
                  <a:gd name="T32" fmla="*/ 1 w 573"/>
                  <a:gd name="T33" fmla="*/ 0 h 535"/>
                  <a:gd name="T34" fmla="*/ 1 w 573"/>
                  <a:gd name="T35" fmla="*/ 0 h 535"/>
                  <a:gd name="T36" fmla="*/ 1 w 573"/>
                  <a:gd name="T37" fmla="*/ 0 h 535"/>
                  <a:gd name="T38" fmla="*/ 1 w 573"/>
                  <a:gd name="T39" fmla="*/ 0 h 535"/>
                  <a:gd name="T40" fmla="*/ 1 w 573"/>
                  <a:gd name="T41" fmla="*/ 0 h 535"/>
                  <a:gd name="T42" fmla="*/ 1 w 573"/>
                  <a:gd name="T43" fmla="*/ 0 h 535"/>
                  <a:gd name="T44" fmla="*/ 1 w 573"/>
                  <a:gd name="T45" fmla="*/ 0 h 535"/>
                  <a:gd name="T46" fmla="*/ 1 w 573"/>
                  <a:gd name="T47" fmla="*/ 0 h 535"/>
                  <a:gd name="T48" fmla="*/ 1 w 573"/>
                  <a:gd name="T49" fmla="*/ 0 h 535"/>
                  <a:gd name="T50" fmla="*/ 1 w 573"/>
                  <a:gd name="T51" fmla="*/ 0 h 535"/>
                  <a:gd name="T52" fmla="*/ 1 w 573"/>
                  <a:gd name="T53" fmla="*/ 0 h 535"/>
                  <a:gd name="T54" fmla="*/ 1 w 573"/>
                  <a:gd name="T55" fmla="*/ 0 h 535"/>
                  <a:gd name="T56" fmla="*/ 1 w 573"/>
                  <a:gd name="T57" fmla="*/ 0 h 535"/>
                  <a:gd name="T58" fmla="*/ 1 w 573"/>
                  <a:gd name="T59" fmla="*/ 0 h 535"/>
                  <a:gd name="T60" fmla="*/ 1 w 573"/>
                  <a:gd name="T61" fmla="*/ 0 h 535"/>
                  <a:gd name="T62" fmla="*/ 1 w 573"/>
                  <a:gd name="T63" fmla="*/ 0 h 535"/>
                  <a:gd name="T64" fmla="*/ 1 w 573"/>
                  <a:gd name="T65" fmla="*/ 0 h 535"/>
                  <a:gd name="T66" fmla="*/ 1 w 573"/>
                  <a:gd name="T67" fmla="*/ 0 h 535"/>
                  <a:gd name="T68" fmla="*/ 1 w 573"/>
                  <a:gd name="T69" fmla="*/ 0 h 535"/>
                  <a:gd name="T70" fmla="*/ 1 w 573"/>
                  <a:gd name="T71" fmla="*/ 0 h 535"/>
                  <a:gd name="T72" fmla="*/ 1 w 573"/>
                  <a:gd name="T73" fmla="*/ 0 h 535"/>
                  <a:gd name="T74" fmla="*/ 1 w 573"/>
                  <a:gd name="T75" fmla="*/ 0 h 535"/>
                  <a:gd name="T76" fmla="*/ 1 w 573"/>
                  <a:gd name="T77" fmla="*/ 0 h 535"/>
                  <a:gd name="T78" fmla="*/ 1 w 573"/>
                  <a:gd name="T79" fmla="*/ 0 h 535"/>
                  <a:gd name="T80" fmla="*/ 1 w 573"/>
                  <a:gd name="T81" fmla="*/ 0 h 535"/>
                  <a:gd name="T82" fmla="*/ 1 w 573"/>
                  <a:gd name="T83" fmla="*/ 0 h 535"/>
                  <a:gd name="T84" fmla="*/ 1 w 573"/>
                  <a:gd name="T85" fmla="*/ 0 h 535"/>
                  <a:gd name="T86" fmla="*/ 1 w 573"/>
                  <a:gd name="T87" fmla="*/ 0 h 535"/>
                  <a:gd name="T88" fmla="*/ 1 w 573"/>
                  <a:gd name="T89" fmla="*/ 0 h 535"/>
                  <a:gd name="T90" fmla="*/ 1 w 573"/>
                  <a:gd name="T91" fmla="*/ 0 h 535"/>
                  <a:gd name="T92" fmla="*/ 1 w 573"/>
                  <a:gd name="T93" fmla="*/ 0 h 535"/>
                  <a:gd name="T94" fmla="*/ 1 w 573"/>
                  <a:gd name="T95" fmla="*/ 0 h 5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3"/>
                  <a:gd name="T145" fmla="*/ 0 h 535"/>
                  <a:gd name="T146" fmla="*/ 573 w 573"/>
                  <a:gd name="T147" fmla="*/ 535 h 5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3" h="535">
                    <a:moveTo>
                      <a:pt x="226" y="27"/>
                    </a:moveTo>
                    <a:lnTo>
                      <a:pt x="211" y="19"/>
                    </a:lnTo>
                    <a:lnTo>
                      <a:pt x="197" y="12"/>
                    </a:lnTo>
                    <a:lnTo>
                      <a:pt x="182" y="6"/>
                    </a:lnTo>
                    <a:lnTo>
                      <a:pt x="168" y="3"/>
                    </a:lnTo>
                    <a:lnTo>
                      <a:pt x="154" y="0"/>
                    </a:lnTo>
                    <a:lnTo>
                      <a:pt x="142" y="0"/>
                    </a:lnTo>
                    <a:lnTo>
                      <a:pt x="129" y="0"/>
                    </a:lnTo>
                    <a:lnTo>
                      <a:pt x="116" y="3"/>
                    </a:lnTo>
                    <a:lnTo>
                      <a:pt x="104" y="7"/>
                    </a:lnTo>
                    <a:lnTo>
                      <a:pt x="92" y="13"/>
                    </a:lnTo>
                    <a:lnTo>
                      <a:pt x="81" y="20"/>
                    </a:lnTo>
                    <a:lnTo>
                      <a:pt x="69" y="28"/>
                    </a:lnTo>
                    <a:lnTo>
                      <a:pt x="59" y="38"/>
                    </a:lnTo>
                    <a:lnTo>
                      <a:pt x="48" y="50"/>
                    </a:lnTo>
                    <a:lnTo>
                      <a:pt x="38" y="63"/>
                    </a:lnTo>
                    <a:lnTo>
                      <a:pt x="29" y="76"/>
                    </a:lnTo>
                    <a:lnTo>
                      <a:pt x="6" y="121"/>
                    </a:lnTo>
                    <a:lnTo>
                      <a:pt x="0" y="155"/>
                    </a:lnTo>
                    <a:lnTo>
                      <a:pt x="6" y="181"/>
                    </a:lnTo>
                    <a:lnTo>
                      <a:pt x="18" y="203"/>
                    </a:lnTo>
                    <a:lnTo>
                      <a:pt x="33" y="226"/>
                    </a:lnTo>
                    <a:lnTo>
                      <a:pt x="45" y="250"/>
                    </a:lnTo>
                    <a:lnTo>
                      <a:pt x="48" y="283"/>
                    </a:lnTo>
                    <a:lnTo>
                      <a:pt x="39" y="324"/>
                    </a:lnTo>
                    <a:lnTo>
                      <a:pt x="37" y="334"/>
                    </a:lnTo>
                    <a:lnTo>
                      <a:pt x="35" y="353"/>
                    </a:lnTo>
                    <a:lnTo>
                      <a:pt x="35" y="375"/>
                    </a:lnTo>
                    <a:lnTo>
                      <a:pt x="36" y="400"/>
                    </a:lnTo>
                    <a:lnTo>
                      <a:pt x="40" y="427"/>
                    </a:lnTo>
                    <a:lnTo>
                      <a:pt x="49" y="451"/>
                    </a:lnTo>
                    <a:lnTo>
                      <a:pt x="62" y="470"/>
                    </a:lnTo>
                    <a:lnTo>
                      <a:pt x="81" y="485"/>
                    </a:lnTo>
                    <a:lnTo>
                      <a:pt x="91" y="489"/>
                    </a:lnTo>
                    <a:lnTo>
                      <a:pt x="102" y="490"/>
                    </a:lnTo>
                    <a:lnTo>
                      <a:pt x="112" y="489"/>
                    </a:lnTo>
                    <a:lnTo>
                      <a:pt x="122" y="486"/>
                    </a:lnTo>
                    <a:lnTo>
                      <a:pt x="132" y="484"/>
                    </a:lnTo>
                    <a:lnTo>
                      <a:pt x="143" y="483"/>
                    </a:lnTo>
                    <a:lnTo>
                      <a:pt x="154" y="485"/>
                    </a:lnTo>
                    <a:lnTo>
                      <a:pt x="166" y="491"/>
                    </a:lnTo>
                    <a:lnTo>
                      <a:pt x="174" y="497"/>
                    </a:lnTo>
                    <a:lnTo>
                      <a:pt x="181" y="501"/>
                    </a:lnTo>
                    <a:lnTo>
                      <a:pt x="186" y="505"/>
                    </a:lnTo>
                    <a:lnTo>
                      <a:pt x="191" y="509"/>
                    </a:lnTo>
                    <a:lnTo>
                      <a:pt x="196" y="514"/>
                    </a:lnTo>
                    <a:lnTo>
                      <a:pt x="201" y="519"/>
                    </a:lnTo>
                    <a:lnTo>
                      <a:pt x="208" y="523"/>
                    </a:lnTo>
                    <a:lnTo>
                      <a:pt x="216" y="529"/>
                    </a:lnTo>
                    <a:lnTo>
                      <a:pt x="230" y="534"/>
                    </a:lnTo>
                    <a:lnTo>
                      <a:pt x="245" y="535"/>
                    </a:lnTo>
                    <a:lnTo>
                      <a:pt x="264" y="532"/>
                    </a:lnTo>
                    <a:lnTo>
                      <a:pt x="281" y="527"/>
                    </a:lnTo>
                    <a:lnTo>
                      <a:pt x="298" y="520"/>
                    </a:lnTo>
                    <a:lnTo>
                      <a:pt x="313" y="511"/>
                    </a:lnTo>
                    <a:lnTo>
                      <a:pt x="325" y="501"/>
                    </a:lnTo>
                    <a:lnTo>
                      <a:pt x="333" y="493"/>
                    </a:lnTo>
                    <a:lnTo>
                      <a:pt x="343" y="478"/>
                    </a:lnTo>
                    <a:lnTo>
                      <a:pt x="355" y="467"/>
                    </a:lnTo>
                    <a:lnTo>
                      <a:pt x="366" y="458"/>
                    </a:lnTo>
                    <a:lnTo>
                      <a:pt x="378" y="451"/>
                    </a:lnTo>
                    <a:lnTo>
                      <a:pt x="390" y="445"/>
                    </a:lnTo>
                    <a:lnTo>
                      <a:pt x="403" y="440"/>
                    </a:lnTo>
                    <a:lnTo>
                      <a:pt x="417" y="436"/>
                    </a:lnTo>
                    <a:lnTo>
                      <a:pt x="429" y="431"/>
                    </a:lnTo>
                    <a:lnTo>
                      <a:pt x="443" y="427"/>
                    </a:lnTo>
                    <a:lnTo>
                      <a:pt x="457" y="422"/>
                    </a:lnTo>
                    <a:lnTo>
                      <a:pt x="471" y="415"/>
                    </a:lnTo>
                    <a:lnTo>
                      <a:pt x="484" y="407"/>
                    </a:lnTo>
                    <a:lnTo>
                      <a:pt x="497" y="398"/>
                    </a:lnTo>
                    <a:lnTo>
                      <a:pt x="511" y="385"/>
                    </a:lnTo>
                    <a:lnTo>
                      <a:pt x="525" y="369"/>
                    </a:lnTo>
                    <a:lnTo>
                      <a:pt x="538" y="351"/>
                    </a:lnTo>
                    <a:lnTo>
                      <a:pt x="557" y="314"/>
                    </a:lnTo>
                    <a:lnTo>
                      <a:pt x="569" y="281"/>
                    </a:lnTo>
                    <a:lnTo>
                      <a:pt x="573" y="253"/>
                    </a:lnTo>
                    <a:lnTo>
                      <a:pt x="570" y="226"/>
                    </a:lnTo>
                    <a:lnTo>
                      <a:pt x="560" y="202"/>
                    </a:lnTo>
                    <a:lnTo>
                      <a:pt x="542" y="179"/>
                    </a:lnTo>
                    <a:lnTo>
                      <a:pt x="518" y="157"/>
                    </a:lnTo>
                    <a:lnTo>
                      <a:pt x="488" y="136"/>
                    </a:lnTo>
                    <a:lnTo>
                      <a:pt x="466" y="125"/>
                    </a:lnTo>
                    <a:lnTo>
                      <a:pt x="444" y="116"/>
                    </a:lnTo>
                    <a:lnTo>
                      <a:pt x="423" y="109"/>
                    </a:lnTo>
                    <a:lnTo>
                      <a:pt x="401" y="105"/>
                    </a:lnTo>
                    <a:lnTo>
                      <a:pt x="379" y="105"/>
                    </a:lnTo>
                    <a:lnTo>
                      <a:pt x="359" y="108"/>
                    </a:lnTo>
                    <a:lnTo>
                      <a:pt x="340" y="112"/>
                    </a:lnTo>
                    <a:lnTo>
                      <a:pt x="322" y="121"/>
                    </a:lnTo>
                    <a:lnTo>
                      <a:pt x="320" y="118"/>
                    </a:lnTo>
                    <a:lnTo>
                      <a:pt x="313" y="110"/>
                    </a:lnTo>
                    <a:lnTo>
                      <a:pt x="302" y="98"/>
                    </a:lnTo>
                    <a:lnTo>
                      <a:pt x="288" y="83"/>
                    </a:lnTo>
                    <a:lnTo>
                      <a:pt x="273" y="67"/>
                    </a:lnTo>
                    <a:lnTo>
                      <a:pt x="257" y="52"/>
                    </a:lnTo>
                    <a:lnTo>
                      <a:pt x="241" y="38"/>
                    </a:lnTo>
                    <a:lnTo>
                      <a:pt x="226" y="27"/>
                    </a:lnTo>
                    <a:close/>
                  </a:path>
                </a:pathLst>
              </a:custGeom>
              <a:solidFill>
                <a:srgbClr val="B20000"/>
              </a:solidFill>
              <a:ln>
                <a:noFill/>
              </a:ln>
              <a:extLst/>
            </p:spPr>
            <p:txBody>
              <a:bodyPr/>
              <a:lstStyle/>
              <a:p>
                <a:pPr>
                  <a:defRPr/>
                </a:pPr>
                <a:endParaRPr lang="en-AU">
                  <a:latin typeface="+mj-lt"/>
                  <a:ea typeface="ＭＳ Ｐゴシック" charset="-128"/>
                </a:endParaRPr>
              </a:p>
            </p:txBody>
          </p:sp>
          <p:sp>
            <p:nvSpPr>
              <p:cNvPr id="7" name="Freeform 6"/>
              <p:cNvSpPr>
                <a:spLocks/>
              </p:cNvSpPr>
              <p:nvPr/>
            </p:nvSpPr>
            <p:spPr bwMode="auto">
              <a:xfrm>
                <a:off x="2938" y="1256"/>
                <a:ext cx="26" cy="65"/>
              </a:xfrm>
              <a:custGeom>
                <a:avLst/>
                <a:gdLst>
                  <a:gd name="T0" fmla="*/ 0 w 52"/>
                  <a:gd name="T1" fmla="*/ 0 h 131"/>
                  <a:gd name="T2" fmla="*/ 1 w 52"/>
                  <a:gd name="T3" fmla="*/ 0 h 131"/>
                  <a:gd name="T4" fmla="*/ 1 w 52"/>
                  <a:gd name="T5" fmla="*/ 0 h 131"/>
                  <a:gd name="T6" fmla="*/ 1 w 52"/>
                  <a:gd name="T7" fmla="*/ 0 h 131"/>
                  <a:gd name="T8" fmla="*/ 0 w 52"/>
                  <a:gd name="T9" fmla="*/ 0 h 131"/>
                  <a:gd name="T10" fmla="*/ 0 60000 65536"/>
                  <a:gd name="T11" fmla="*/ 0 60000 65536"/>
                  <a:gd name="T12" fmla="*/ 0 60000 65536"/>
                  <a:gd name="T13" fmla="*/ 0 60000 65536"/>
                  <a:gd name="T14" fmla="*/ 0 60000 65536"/>
                  <a:gd name="T15" fmla="*/ 0 w 52"/>
                  <a:gd name="T16" fmla="*/ 0 h 131"/>
                  <a:gd name="T17" fmla="*/ 52 w 52"/>
                  <a:gd name="T18" fmla="*/ 131 h 131"/>
                </a:gdLst>
                <a:ahLst/>
                <a:cxnLst>
                  <a:cxn ang="T10">
                    <a:pos x="T0" y="T1"/>
                  </a:cxn>
                  <a:cxn ang="T11">
                    <a:pos x="T2" y="T3"/>
                  </a:cxn>
                  <a:cxn ang="T12">
                    <a:pos x="T4" y="T5"/>
                  </a:cxn>
                  <a:cxn ang="T13">
                    <a:pos x="T6" y="T7"/>
                  </a:cxn>
                  <a:cxn ang="T14">
                    <a:pos x="T8" y="T9"/>
                  </a:cxn>
                </a:cxnLst>
                <a:rect l="T15" t="T16" r="T17" b="T18"/>
                <a:pathLst>
                  <a:path w="52" h="131">
                    <a:moveTo>
                      <a:pt x="0" y="108"/>
                    </a:moveTo>
                    <a:lnTo>
                      <a:pt x="34" y="0"/>
                    </a:lnTo>
                    <a:lnTo>
                      <a:pt x="52" y="25"/>
                    </a:lnTo>
                    <a:lnTo>
                      <a:pt x="27" y="131"/>
                    </a:lnTo>
                    <a:lnTo>
                      <a:pt x="0" y="108"/>
                    </a:lnTo>
                    <a:close/>
                  </a:path>
                </a:pathLst>
              </a:custGeom>
              <a:solidFill>
                <a:srgbClr val="00D600"/>
              </a:solidFill>
              <a:ln>
                <a:noFill/>
              </a:ln>
              <a:extLst/>
            </p:spPr>
            <p:txBody>
              <a:bodyPr/>
              <a:lstStyle/>
              <a:p>
                <a:pPr>
                  <a:defRPr/>
                </a:pPr>
                <a:endParaRPr lang="en-AU">
                  <a:latin typeface="+mj-lt"/>
                  <a:ea typeface="ＭＳ Ｐゴシック" charset="-128"/>
                </a:endParaRPr>
              </a:p>
            </p:txBody>
          </p:sp>
        </p:grpSp>
        <p:sp>
          <p:nvSpPr>
            <p:cNvPr id="5" name="Rectangle 7"/>
            <p:cNvSpPr>
              <a:spLocks noChangeArrowheads="1"/>
            </p:cNvSpPr>
            <p:nvPr/>
          </p:nvSpPr>
          <p:spPr bwMode="auto">
            <a:xfrm>
              <a:off x="413" y="2933"/>
              <a:ext cx="1165" cy="627"/>
            </a:xfrm>
            <a:prstGeom prst="rect">
              <a:avLst/>
            </a:prstGeom>
            <a:noFill/>
            <a:ln>
              <a:noFill/>
            </a:ln>
            <a:extLst/>
          </p:spPr>
          <p:txBody>
            <a:bodyPr lIns="90488" tIns="44450" rIns="90488" bIns="44450">
              <a:spAutoFit/>
            </a:bodyPr>
            <a:lstStyle/>
            <a:p>
              <a:pPr marL="633142" indent="-633142" eaLnBrk="0" hangingPunct="0">
                <a:defRPr/>
              </a:pPr>
              <a:r>
                <a:rPr lang="en-US" sz="1400" b="1" dirty="0">
                  <a:solidFill>
                    <a:schemeClr val="bg1"/>
                  </a:solidFill>
                  <a:latin typeface="+mj-lt"/>
                  <a:ea typeface="ＭＳ Ｐゴシック" charset="-128"/>
                </a:rPr>
                <a:t>1. Sign-up</a:t>
              </a:r>
            </a:p>
            <a:p>
              <a:pPr marL="633142" indent="-633142" eaLnBrk="0" hangingPunct="0">
                <a:defRPr/>
              </a:pPr>
              <a:r>
                <a:rPr lang="en-US" sz="1400" b="1" dirty="0">
                  <a:solidFill>
                    <a:schemeClr val="bg1"/>
                  </a:solidFill>
                  <a:latin typeface="+mj-lt"/>
                  <a:ea typeface="ＭＳ Ｐゴシック" charset="-128"/>
                </a:rPr>
                <a:t>2. Launch</a:t>
              </a:r>
            </a:p>
            <a:p>
              <a:pPr marL="633142" indent="-633142" eaLnBrk="0" hangingPunct="0">
                <a:defRPr/>
              </a:pPr>
              <a:r>
                <a:rPr lang="en-US" sz="1400" b="1" dirty="0">
                  <a:solidFill>
                    <a:schemeClr val="bg1"/>
                  </a:solidFill>
                  <a:latin typeface="+mj-lt"/>
                  <a:ea typeface="ＭＳ Ｐゴシック" charset="-128"/>
                </a:rPr>
                <a:t>3. Training</a:t>
              </a:r>
            </a:p>
            <a:p>
              <a:pPr marL="633142" indent="-633142" eaLnBrk="0" hangingPunct="0">
                <a:defRPr/>
              </a:pPr>
              <a:r>
                <a:rPr lang="en-US" sz="1400" b="1" dirty="0">
                  <a:solidFill>
                    <a:schemeClr val="bg1"/>
                  </a:solidFill>
                  <a:latin typeface="+mj-lt"/>
                  <a:ea typeface="ＭＳ Ｐゴシック" charset="-128"/>
                </a:rPr>
                <a:t>4. DVD &amp; </a:t>
              </a:r>
              <a:r>
                <a:rPr lang="en-US" sz="1400" b="1" dirty="0" smtClean="0">
                  <a:solidFill>
                    <a:schemeClr val="bg1"/>
                  </a:solidFill>
                  <a:latin typeface="+mj-lt"/>
                  <a:ea typeface="ＭＳ Ｐゴシック" charset="-128"/>
                </a:rPr>
                <a:t>Magazine</a:t>
              </a:r>
              <a:endParaRPr lang="en-US" sz="1400" b="1" dirty="0">
                <a:solidFill>
                  <a:schemeClr val="bg1"/>
                </a:solidFill>
                <a:latin typeface="+mj-lt"/>
                <a:ea typeface="ＭＳ Ｐゴシック" charset="-128"/>
              </a:endParaRPr>
            </a:p>
          </p:txBody>
        </p:sp>
      </p:grpSp>
      <p:sp>
        <p:nvSpPr>
          <p:cNvPr id="8" name="Rectangle 7"/>
          <p:cNvSpPr>
            <a:spLocks noChangeArrowheads="1"/>
          </p:cNvSpPr>
          <p:nvPr/>
        </p:nvSpPr>
        <p:spPr bwMode="auto">
          <a:xfrm>
            <a:off x="224295" y="1990618"/>
            <a:ext cx="2461846" cy="553554"/>
          </a:xfrm>
          <a:prstGeom prst="rect">
            <a:avLst/>
          </a:prstGeom>
          <a:noFill/>
          <a:ln>
            <a:noFill/>
          </a:ln>
          <a:extLst/>
        </p:spPr>
        <p:txBody>
          <a:bodyPr lIns="77114" tIns="37880" rIns="77114" bIns="37880">
            <a:spAutoFit/>
          </a:bodyPr>
          <a:lstStyle/>
          <a:p>
            <a:pPr algn="ctr" eaLnBrk="0" hangingPunct="0">
              <a:defRPr/>
            </a:pPr>
            <a:r>
              <a:rPr lang="en-US" sz="3100" b="1" dirty="0">
                <a:solidFill>
                  <a:schemeClr val="bg1"/>
                </a:solidFill>
                <a:latin typeface="+mj-lt"/>
                <a:ea typeface="ＭＳ Ｐゴシック" charset="-128"/>
              </a:rPr>
              <a:t>Red 80%</a:t>
            </a:r>
          </a:p>
        </p:txBody>
      </p:sp>
      <p:grpSp>
        <p:nvGrpSpPr>
          <p:cNvPr id="9" name="Group 8"/>
          <p:cNvGrpSpPr>
            <a:grpSpLocks/>
          </p:cNvGrpSpPr>
          <p:nvPr/>
        </p:nvGrpSpPr>
        <p:grpSpPr bwMode="auto">
          <a:xfrm>
            <a:off x="3172262" y="1201578"/>
            <a:ext cx="2674051" cy="3292182"/>
            <a:chOff x="2296" y="1653"/>
            <a:chExt cx="1536" cy="2239"/>
          </a:xfrm>
        </p:grpSpPr>
        <p:grpSp>
          <p:nvGrpSpPr>
            <p:cNvPr id="10" name="Group 9"/>
            <p:cNvGrpSpPr>
              <a:grpSpLocks/>
            </p:cNvGrpSpPr>
            <p:nvPr/>
          </p:nvGrpSpPr>
          <p:grpSpPr bwMode="auto">
            <a:xfrm>
              <a:off x="2296" y="1653"/>
              <a:ext cx="1536" cy="1430"/>
              <a:chOff x="2296" y="1653"/>
              <a:chExt cx="1536" cy="1430"/>
            </a:xfrm>
          </p:grpSpPr>
          <p:sp>
            <p:nvSpPr>
              <p:cNvPr id="12" name="Freeform 10"/>
              <p:cNvSpPr>
                <a:spLocks/>
              </p:cNvSpPr>
              <p:nvPr/>
            </p:nvSpPr>
            <p:spPr bwMode="auto">
              <a:xfrm rot="-1497798">
                <a:off x="2296" y="1653"/>
                <a:ext cx="1536" cy="1430"/>
              </a:xfrm>
              <a:custGeom>
                <a:avLst/>
                <a:gdLst>
                  <a:gd name="T0" fmla="*/ 2147483647 w 573"/>
                  <a:gd name="T1" fmla="*/ 2147483647 h 535"/>
                  <a:gd name="T2" fmla="*/ 2147483647 w 573"/>
                  <a:gd name="T3" fmla="*/ 2147483647 h 535"/>
                  <a:gd name="T4" fmla="*/ 2147483647 w 573"/>
                  <a:gd name="T5" fmla="*/ 0 h 535"/>
                  <a:gd name="T6" fmla="*/ 2147483647 w 573"/>
                  <a:gd name="T7" fmla="*/ 0 h 535"/>
                  <a:gd name="T8" fmla="*/ 2147483647 w 573"/>
                  <a:gd name="T9" fmla="*/ 2147483647 h 535"/>
                  <a:gd name="T10" fmla="*/ 2147483647 w 573"/>
                  <a:gd name="T11" fmla="*/ 2147483647 h 535"/>
                  <a:gd name="T12" fmla="*/ 2147483647 w 573"/>
                  <a:gd name="T13" fmla="*/ 2147483647 h 535"/>
                  <a:gd name="T14" fmla="*/ 2147483647 w 573"/>
                  <a:gd name="T15" fmla="*/ 2147483647 h 535"/>
                  <a:gd name="T16" fmla="*/ 2147483647 w 573"/>
                  <a:gd name="T17" fmla="*/ 2147483647 h 535"/>
                  <a:gd name="T18" fmla="*/ 2147483647 w 573"/>
                  <a:gd name="T19" fmla="*/ 2147483647 h 535"/>
                  <a:gd name="T20" fmla="*/ 2147483647 w 573"/>
                  <a:gd name="T21" fmla="*/ 2147483647 h 535"/>
                  <a:gd name="T22" fmla="*/ 2147483647 w 573"/>
                  <a:gd name="T23" fmla="*/ 2147483647 h 535"/>
                  <a:gd name="T24" fmla="*/ 2147483647 w 573"/>
                  <a:gd name="T25" fmla="*/ 2147483647 h 535"/>
                  <a:gd name="T26" fmla="*/ 2147483647 w 573"/>
                  <a:gd name="T27" fmla="*/ 2147483647 h 535"/>
                  <a:gd name="T28" fmla="*/ 2147483647 w 573"/>
                  <a:gd name="T29" fmla="*/ 2147483647 h 535"/>
                  <a:gd name="T30" fmla="*/ 2147483647 w 573"/>
                  <a:gd name="T31" fmla="*/ 2147483647 h 535"/>
                  <a:gd name="T32" fmla="*/ 2147483647 w 573"/>
                  <a:gd name="T33" fmla="*/ 2147483647 h 535"/>
                  <a:gd name="T34" fmla="*/ 2147483647 w 573"/>
                  <a:gd name="T35" fmla="*/ 2147483647 h 535"/>
                  <a:gd name="T36" fmla="*/ 2147483647 w 573"/>
                  <a:gd name="T37" fmla="*/ 2147483647 h 535"/>
                  <a:gd name="T38" fmla="*/ 2147483647 w 573"/>
                  <a:gd name="T39" fmla="*/ 2147483647 h 535"/>
                  <a:gd name="T40" fmla="*/ 2147483647 w 573"/>
                  <a:gd name="T41" fmla="*/ 2147483647 h 535"/>
                  <a:gd name="T42" fmla="*/ 2147483647 w 573"/>
                  <a:gd name="T43" fmla="*/ 2147483647 h 535"/>
                  <a:gd name="T44" fmla="*/ 2147483647 w 573"/>
                  <a:gd name="T45" fmla="*/ 2147483647 h 535"/>
                  <a:gd name="T46" fmla="*/ 2147483647 w 573"/>
                  <a:gd name="T47" fmla="*/ 2147483647 h 535"/>
                  <a:gd name="T48" fmla="*/ 2147483647 w 573"/>
                  <a:gd name="T49" fmla="*/ 2147483647 h 535"/>
                  <a:gd name="T50" fmla="*/ 2147483647 w 573"/>
                  <a:gd name="T51" fmla="*/ 2147483647 h 535"/>
                  <a:gd name="T52" fmla="*/ 2147483647 w 573"/>
                  <a:gd name="T53" fmla="*/ 2147483647 h 535"/>
                  <a:gd name="T54" fmla="*/ 2147483647 w 573"/>
                  <a:gd name="T55" fmla="*/ 2147483647 h 535"/>
                  <a:gd name="T56" fmla="*/ 2147483647 w 573"/>
                  <a:gd name="T57" fmla="*/ 2147483647 h 535"/>
                  <a:gd name="T58" fmla="*/ 2147483647 w 573"/>
                  <a:gd name="T59" fmla="*/ 2147483647 h 535"/>
                  <a:gd name="T60" fmla="*/ 2147483647 w 573"/>
                  <a:gd name="T61" fmla="*/ 2147483647 h 535"/>
                  <a:gd name="T62" fmla="*/ 2147483647 w 573"/>
                  <a:gd name="T63" fmla="*/ 2147483647 h 535"/>
                  <a:gd name="T64" fmla="*/ 2147483647 w 573"/>
                  <a:gd name="T65" fmla="*/ 2147483647 h 535"/>
                  <a:gd name="T66" fmla="*/ 2147483647 w 573"/>
                  <a:gd name="T67" fmla="*/ 2147483647 h 535"/>
                  <a:gd name="T68" fmla="*/ 2147483647 w 573"/>
                  <a:gd name="T69" fmla="*/ 2147483647 h 535"/>
                  <a:gd name="T70" fmla="*/ 2147483647 w 573"/>
                  <a:gd name="T71" fmla="*/ 2147483647 h 535"/>
                  <a:gd name="T72" fmla="*/ 2147483647 w 573"/>
                  <a:gd name="T73" fmla="*/ 2147483647 h 535"/>
                  <a:gd name="T74" fmla="*/ 2147483647 w 573"/>
                  <a:gd name="T75" fmla="*/ 2147483647 h 535"/>
                  <a:gd name="T76" fmla="*/ 2147483647 w 573"/>
                  <a:gd name="T77" fmla="*/ 2147483647 h 535"/>
                  <a:gd name="T78" fmla="*/ 2147483647 w 573"/>
                  <a:gd name="T79" fmla="*/ 2147483647 h 535"/>
                  <a:gd name="T80" fmla="*/ 2147483647 w 573"/>
                  <a:gd name="T81" fmla="*/ 2147483647 h 535"/>
                  <a:gd name="T82" fmla="*/ 2147483647 w 573"/>
                  <a:gd name="T83" fmla="*/ 2147483647 h 535"/>
                  <a:gd name="T84" fmla="*/ 2147483647 w 573"/>
                  <a:gd name="T85" fmla="*/ 2147483647 h 535"/>
                  <a:gd name="T86" fmla="*/ 2147483647 w 573"/>
                  <a:gd name="T87" fmla="*/ 2147483647 h 535"/>
                  <a:gd name="T88" fmla="*/ 2147483647 w 573"/>
                  <a:gd name="T89" fmla="*/ 2147483647 h 535"/>
                  <a:gd name="T90" fmla="*/ 2147483647 w 573"/>
                  <a:gd name="T91" fmla="*/ 2147483647 h 535"/>
                  <a:gd name="T92" fmla="*/ 2147483647 w 573"/>
                  <a:gd name="T93" fmla="*/ 2147483647 h 535"/>
                  <a:gd name="T94" fmla="*/ 2147483647 w 573"/>
                  <a:gd name="T95" fmla="*/ 2147483647 h 5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3"/>
                  <a:gd name="T145" fmla="*/ 0 h 535"/>
                  <a:gd name="T146" fmla="*/ 573 w 573"/>
                  <a:gd name="T147" fmla="*/ 535 h 5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3" h="535">
                    <a:moveTo>
                      <a:pt x="226" y="27"/>
                    </a:moveTo>
                    <a:lnTo>
                      <a:pt x="211" y="19"/>
                    </a:lnTo>
                    <a:lnTo>
                      <a:pt x="197" y="12"/>
                    </a:lnTo>
                    <a:lnTo>
                      <a:pt x="182" y="6"/>
                    </a:lnTo>
                    <a:lnTo>
                      <a:pt x="168" y="3"/>
                    </a:lnTo>
                    <a:lnTo>
                      <a:pt x="154" y="0"/>
                    </a:lnTo>
                    <a:lnTo>
                      <a:pt x="142" y="0"/>
                    </a:lnTo>
                    <a:lnTo>
                      <a:pt x="129" y="0"/>
                    </a:lnTo>
                    <a:lnTo>
                      <a:pt x="116" y="3"/>
                    </a:lnTo>
                    <a:lnTo>
                      <a:pt x="104" y="7"/>
                    </a:lnTo>
                    <a:lnTo>
                      <a:pt x="92" y="13"/>
                    </a:lnTo>
                    <a:lnTo>
                      <a:pt x="81" y="20"/>
                    </a:lnTo>
                    <a:lnTo>
                      <a:pt x="69" y="28"/>
                    </a:lnTo>
                    <a:lnTo>
                      <a:pt x="59" y="38"/>
                    </a:lnTo>
                    <a:lnTo>
                      <a:pt x="48" y="50"/>
                    </a:lnTo>
                    <a:lnTo>
                      <a:pt x="38" y="63"/>
                    </a:lnTo>
                    <a:lnTo>
                      <a:pt x="29" y="76"/>
                    </a:lnTo>
                    <a:lnTo>
                      <a:pt x="6" y="121"/>
                    </a:lnTo>
                    <a:lnTo>
                      <a:pt x="0" y="155"/>
                    </a:lnTo>
                    <a:lnTo>
                      <a:pt x="6" y="181"/>
                    </a:lnTo>
                    <a:lnTo>
                      <a:pt x="18" y="203"/>
                    </a:lnTo>
                    <a:lnTo>
                      <a:pt x="33" y="226"/>
                    </a:lnTo>
                    <a:lnTo>
                      <a:pt x="45" y="250"/>
                    </a:lnTo>
                    <a:lnTo>
                      <a:pt x="48" y="283"/>
                    </a:lnTo>
                    <a:lnTo>
                      <a:pt x="39" y="324"/>
                    </a:lnTo>
                    <a:lnTo>
                      <a:pt x="37" y="334"/>
                    </a:lnTo>
                    <a:lnTo>
                      <a:pt x="35" y="353"/>
                    </a:lnTo>
                    <a:lnTo>
                      <a:pt x="35" y="375"/>
                    </a:lnTo>
                    <a:lnTo>
                      <a:pt x="36" y="400"/>
                    </a:lnTo>
                    <a:lnTo>
                      <a:pt x="40" y="427"/>
                    </a:lnTo>
                    <a:lnTo>
                      <a:pt x="49" y="451"/>
                    </a:lnTo>
                    <a:lnTo>
                      <a:pt x="62" y="470"/>
                    </a:lnTo>
                    <a:lnTo>
                      <a:pt x="81" y="485"/>
                    </a:lnTo>
                    <a:lnTo>
                      <a:pt x="91" y="489"/>
                    </a:lnTo>
                    <a:lnTo>
                      <a:pt x="102" y="490"/>
                    </a:lnTo>
                    <a:lnTo>
                      <a:pt x="112" y="489"/>
                    </a:lnTo>
                    <a:lnTo>
                      <a:pt x="122" y="486"/>
                    </a:lnTo>
                    <a:lnTo>
                      <a:pt x="132" y="484"/>
                    </a:lnTo>
                    <a:lnTo>
                      <a:pt x="143" y="483"/>
                    </a:lnTo>
                    <a:lnTo>
                      <a:pt x="154" y="485"/>
                    </a:lnTo>
                    <a:lnTo>
                      <a:pt x="166" y="491"/>
                    </a:lnTo>
                    <a:lnTo>
                      <a:pt x="174" y="497"/>
                    </a:lnTo>
                    <a:lnTo>
                      <a:pt x="181" y="501"/>
                    </a:lnTo>
                    <a:lnTo>
                      <a:pt x="186" y="505"/>
                    </a:lnTo>
                    <a:lnTo>
                      <a:pt x="191" y="509"/>
                    </a:lnTo>
                    <a:lnTo>
                      <a:pt x="196" y="514"/>
                    </a:lnTo>
                    <a:lnTo>
                      <a:pt x="201" y="519"/>
                    </a:lnTo>
                    <a:lnTo>
                      <a:pt x="208" y="523"/>
                    </a:lnTo>
                    <a:lnTo>
                      <a:pt x="216" y="529"/>
                    </a:lnTo>
                    <a:lnTo>
                      <a:pt x="230" y="534"/>
                    </a:lnTo>
                    <a:lnTo>
                      <a:pt x="245" y="535"/>
                    </a:lnTo>
                    <a:lnTo>
                      <a:pt x="264" y="532"/>
                    </a:lnTo>
                    <a:lnTo>
                      <a:pt x="281" y="527"/>
                    </a:lnTo>
                    <a:lnTo>
                      <a:pt x="298" y="520"/>
                    </a:lnTo>
                    <a:lnTo>
                      <a:pt x="313" y="511"/>
                    </a:lnTo>
                    <a:lnTo>
                      <a:pt x="325" y="501"/>
                    </a:lnTo>
                    <a:lnTo>
                      <a:pt x="333" y="493"/>
                    </a:lnTo>
                    <a:lnTo>
                      <a:pt x="343" y="478"/>
                    </a:lnTo>
                    <a:lnTo>
                      <a:pt x="355" y="467"/>
                    </a:lnTo>
                    <a:lnTo>
                      <a:pt x="366" y="458"/>
                    </a:lnTo>
                    <a:lnTo>
                      <a:pt x="378" y="451"/>
                    </a:lnTo>
                    <a:lnTo>
                      <a:pt x="390" y="445"/>
                    </a:lnTo>
                    <a:lnTo>
                      <a:pt x="403" y="440"/>
                    </a:lnTo>
                    <a:lnTo>
                      <a:pt x="417" y="436"/>
                    </a:lnTo>
                    <a:lnTo>
                      <a:pt x="429" y="431"/>
                    </a:lnTo>
                    <a:lnTo>
                      <a:pt x="443" y="427"/>
                    </a:lnTo>
                    <a:lnTo>
                      <a:pt x="457" y="422"/>
                    </a:lnTo>
                    <a:lnTo>
                      <a:pt x="471" y="415"/>
                    </a:lnTo>
                    <a:lnTo>
                      <a:pt x="484" y="407"/>
                    </a:lnTo>
                    <a:lnTo>
                      <a:pt x="497" y="398"/>
                    </a:lnTo>
                    <a:lnTo>
                      <a:pt x="511" y="385"/>
                    </a:lnTo>
                    <a:lnTo>
                      <a:pt x="525" y="369"/>
                    </a:lnTo>
                    <a:lnTo>
                      <a:pt x="538" y="351"/>
                    </a:lnTo>
                    <a:lnTo>
                      <a:pt x="557" y="314"/>
                    </a:lnTo>
                    <a:lnTo>
                      <a:pt x="569" y="281"/>
                    </a:lnTo>
                    <a:lnTo>
                      <a:pt x="573" y="253"/>
                    </a:lnTo>
                    <a:lnTo>
                      <a:pt x="570" y="226"/>
                    </a:lnTo>
                    <a:lnTo>
                      <a:pt x="560" y="202"/>
                    </a:lnTo>
                    <a:lnTo>
                      <a:pt x="542" y="179"/>
                    </a:lnTo>
                    <a:lnTo>
                      <a:pt x="518" y="157"/>
                    </a:lnTo>
                    <a:lnTo>
                      <a:pt x="488" y="136"/>
                    </a:lnTo>
                    <a:lnTo>
                      <a:pt x="466" y="125"/>
                    </a:lnTo>
                    <a:lnTo>
                      <a:pt x="444" y="116"/>
                    </a:lnTo>
                    <a:lnTo>
                      <a:pt x="423" y="109"/>
                    </a:lnTo>
                    <a:lnTo>
                      <a:pt x="401" y="105"/>
                    </a:lnTo>
                    <a:lnTo>
                      <a:pt x="379" y="105"/>
                    </a:lnTo>
                    <a:lnTo>
                      <a:pt x="359" y="108"/>
                    </a:lnTo>
                    <a:lnTo>
                      <a:pt x="340" y="112"/>
                    </a:lnTo>
                    <a:lnTo>
                      <a:pt x="322" y="121"/>
                    </a:lnTo>
                    <a:lnTo>
                      <a:pt x="320" y="118"/>
                    </a:lnTo>
                    <a:lnTo>
                      <a:pt x="313" y="110"/>
                    </a:lnTo>
                    <a:lnTo>
                      <a:pt x="302" y="98"/>
                    </a:lnTo>
                    <a:lnTo>
                      <a:pt x="288" y="83"/>
                    </a:lnTo>
                    <a:lnTo>
                      <a:pt x="273" y="67"/>
                    </a:lnTo>
                    <a:lnTo>
                      <a:pt x="257" y="52"/>
                    </a:lnTo>
                    <a:lnTo>
                      <a:pt x="241" y="38"/>
                    </a:lnTo>
                    <a:lnTo>
                      <a:pt x="226" y="27"/>
                    </a:lnTo>
                    <a:close/>
                  </a:path>
                </a:pathLst>
              </a:custGeom>
              <a:solidFill>
                <a:srgbClr val="339966"/>
              </a:solidFill>
              <a:ln>
                <a:noFill/>
              </a:ln>
              <a:extLst/>
            </p:spPr>
            <p:txBody>
              <a:bodyPr/>
              <a:lstStyle/>
              <a:p>
                <a:pPr>
                  <a:defRPr/>
                </a:pPr>
                <a:endParaRPr lang="en-AU">
                  <a:latin typeface="+mj-lt"/>
                  <a:ea typeface="ＭＳ Ｐゴシック" charset="-128"/>
                </a:endParaRPr>
              </a:p>
            </p:txBody>
          </p:sp>
          <p:sp>
            <p:nvSpPr>
              <p:cNvPr id="13" name="Freeform 11"/>
              <p:cNvSpPr>
                <a:spLocks/>
              </p:cNvSpPr>
              <p:nvPr/>
            </p:nvSpPr>
            <p:spPr bwMode="auto">
              <a:xfrm rot="-1497798">
                <a:off x="2858" y="1716"/>
                <a:ext cx="139" cy="348"/>
              </a:xfrm>
              <a:custGeom>
                <a:avLst/>
                <a:gdLst>
                  <a:gd name="T0" fmla="*/ 0 w 52"/>
                  <a:gd name="T1" fmla="*/ 2147483647 h 131"/>
                  <a:gd name="T2" fmla="*/ 2147483647 w 52"/>
                  <a:gd name="T3" fmla="*/ 0 h 131"/>
                  <a:gd name="T4" fmla="*/ 2147483647 w 52"/>
                  <a:gd name="T5" fmla="*/ 2147483647 h 131"/>
                  <a:gd name="T6" fmla="*/ 2147483647 w 52"/>
                  <a:gd name="T7" fmla="*/ 2147483647 h 131"/>
                  <a:gd name="T8" fmla="*/ 0 w 52"/>
                  <a:gd name="T9" fmla="*/ 2147483647 h 131"/>
                  <a:gd name="T10" fmla="*/ 0 60000 65536"/>
                  <a:gd name="T11" fmla="*/ 0 60000 65536"/>
                  <a:gd name="T12" fmla="*/ 0 60000 65536"/>
                  <a:gd name="T13" fmla="*/ 0 60000 65536"/>
                  <a:gd name="T14" fmla="*/ 0 60000 65536"/>
                  <a:gd name="T15" fmla="*/ 0 w 52"/>
                  <a:gd name="T16" fmla="*/ 0 h 131"/>
                  <a:gd name="T17" fmla="*/ 52 w 52"/>
                  <a:gd name="T18" fmla="*/ 131 h 131"/>
                </a:gdLst>
                <a:ahLst/>
                <a:cxnLst>
                  <a:cxn ang="T10">
                    <a:pos x="T0" y="T1"/>
                  </a:cxn>
                  <a:cxn ang="T11">
                    <a:pos x="T2" y="T3"/>
                  </a:cxn>
                  <a:cxn ang="T12">
                    <a:pos x="T4" y="T5"/>
                  </a:cxn>
                  <a:cxn ang="T13">
                    <a:pos x="T6" y="T7"/>
                  </a:cxn>
                  <a:cxn ang="T14">
                    <a:pos x="T8" y="T9"/>
                  </a:cxn>
                </a:cxnLst>
                <a:rect l="T15" t="T16" r="T17" b="T18"/>
                <a:pathLst>
                  <a:path w="52" h="131">
                    <a:moveTo>
                      <a:pt x="0" y="108"/>
                    </a:moveTo>
                    <a:lnTo>
                      <a:pt x="34" y="0"/>
                    </a:lnTo>
                    <a:lnTo>
                      <a:pt x="52" y="25"/>
                    </a:lnTo>
                    <a:lnTo>
                      <a:pt x="27" y="131"/>
                    </a:lnTo>
                    <a:lnTo>
                      <a:pt x="0" y="108"/>
                    </a:lnTo>
                    <a:close/>
                  </a:path>
                </a:pathLst>
              </a:custGeom>
              <a:solidFill>
                <a:srgbClr val="00D600"/>
              </a:solidFill>
              <a:ln>
                <a:noFill/>
              </a:ln>
              <a:extLst/>
            </p:spPr>
            <p:txBody>
              <a:bodyPr/>
              <a:lstStyle/>
              <a:p>
                <a:pPr>
                  <a:defRPr/>
                </a:pPr>
                <a:endParaRPr lang="en-AU">
                  <a:latin typeface="+mj-lt"/>
                  <a:ea typeface="ＭＳ Ｐゴシック" charset="-128"/>
                </a:endParaRPr>
              </a:p>
            </p:txBody>
          </p:sp>
        </p:grpSp>
        <p:sp>
          <p:nvSpPr>
            <p:cNvPr id="11" name="Rectangle 12"/>
            <p:cNvSpPr>
              <a:spLocks noChangeArrowheads="1"/>
            </p:cNvSpPr>
            <p:nvPr/>
          </p:nvSpPr>
          <p:spPr bwMode="auto">
            <a:xfrm>
              <a:off x="2339" y="3391"/>
              <a:ext cx="1415" cy="501"/>
            </a:xfrm>
            <a:prstGeom prst="rect">
              <a:avLst/>
            </a:prstGeom>
            <a:noFill/>
            <a:ln>
              <a:noFill/>
            </a:ln>
            <a:extLst/>
          </p:spPr>
          <p:txBody>
            <a:bodyPr lIns="90488" tIns="44450" rIns="90488" bIns="44450">
              <a:spAutoFit/>
            </a:bodyPr>
            <a:lstStyle/>
            <a:p>
              <a:pPr eaLnBrk="0" hangingPunct="0">
                <a:defRPr/>
              </a:pPr>
              <a:r>
                <a:rPr lang="en-US" sz="1400" b="1" dirty="0" smtClean="0">
                  <a:solidFill>
                    <a:schemeClr val="bg1"/>
                  </a:solidFill>
                  <a:latin typeface="+mj-lt"/>
                  <a:ea typeface="ＭＳ Ｐゴシック" charset="-128"/>
                </a:rPr>
                <a:t>1. Answer </a:t>
              </a:r>
              <a:r>
                <a:rPr lang="en-US" sz="1400" b="1" dirty="0">
                  <a:solidFill>
                    <a:schemeClr val="bg1"/>
                  </a:solidFill>
                  <a:latin typeface="+mj-lt"/>
                  <a:ea typeface="ＭＳ Ｐゴシック" charset="-128"/>
                </a:rPr>
                <a:t>Questions</a:t>
              </a:r>
            </a:p>
            <a:p>
              <a:pPr eaLnBrk="0" hangingPunct="0">
                <a:defRPr/>
              </a:pPr>
              <a:r>
                <a:rPr lang="en-US" sz="1400" b="1" dirty="0">
                  <a:solidFill>
                    <a:schemeClr val="bg1"/>
                  </a:solidFill>
                  <a:latin typeface="+mj-lt"/>
                  <a:ea typeface="ＭＳ Ｐゴシック" charset="-128"/>
                </a:rPr>
                <a:t>2</a:t>
              </a:r>
              <a:r>
                <a:rPr lang="en-US" sz="1400" b="1" dirty="0" smtClean="0">
                  <a:solidFill>
                    <a:schemeClr val="bg1"/>
                  </a:solidFill>
                  <a:latin typeface="+mj-lt"/>
                  <a:ea typeface="ＭＳ Ｐゴシック" charset="-128"/>
                </a:rPr>
                <a:t>. Training</a:t>
              </a:r>
              <a:endParaRPr lang="en-US" sz="1400" b="1" dirty="0">
                <a:solidFill>
                  <a:schemeClr val="bg1"/>
                </a:solidFill>
                <a:latin typeface="+mj-lt"/>
                <a:ea typeface="ＭＳ Ｐゴシック" charset="-128"/>
              </a:endParaRPr>
            </a:p>
            <a:p>
              <a:pPr eaLnBrk="0" hangingPunct="0">
                <a:defRPr/>
              </a:pPr>
              <a:r>
                <a:rPr lang="en-US" sz="1400" b="1" dirty="0">
                  <a:solidFill>
                    <a:schemeClr val="bg1"/>
                  </a:solidFill>
                  <a:latin typeface="+mj-lt"/>
                  <a:ea typeface="ＭＳ Ｐゴシック" charset="-128"/>
                </a:rPr>
                <a:t>3</a:t>
              </a:r>
              <a:r>
                <a:rPr lang="en-US" sz="1400" b="1" dirty="0" smtClean="0">
                  <a:solidFill>
                    <a:schemeClr val="bg1"/>
                  </a:solidFill>
                  <a:latin typeface="+mj-lt"/>
                  <a:ea typeface="ＭＳ Ｐゴシック" charset="-128"/>
                </a:rPr>
                <a:t>. DVD </a:t>
              </a:r>
              <a:r>
                <a:rPr lang="en-US" sz="1400" b="1" dirty="0">
                  <a:solidFill>
                    <a:schemeClr val="bg1"/>
                  </a:solidFill>
                  <a:latin typeface="+mj-lt"/>
                  <a:ea typeface="ＭＳ Ｐゴシック" charset="-128"/>
                </a:rPr>
                <a:t>&amp; Magazine</a:t>
              </a:r>
            </a:p>
          </p:txBody>
        </p:sp>
      </p:grpSp>
      <p:sp>
        <p:nvSpPr>
          <p:cNvPr id="14" name="Rectangle 7"/>
          <p:cNvSpPr>
            <a:spLocks noChangeArrowheads="1"/>
          </p:cNvSpPr>
          <p:nvPr/>
        </p:nvSpPr>
        <p:spPr bwMode="auto">
          <a:xfrm>
            <a:off x="3040729" y="2013985"/>
            <a:ext cx="2461846" cy="553554"/>
          </a:xfrm>
          <a:prstGeom prst="rect">
            <a:avLst/>
          </a:prstGeom>
          <a:noFill/>
          <a:ln>
            <a:noFill/>
          </a:ln>
          <a:extLst/>
        </p:spPr>
        <p:txBody>
          <a:bodyPr lIns="77114" tIns="37880" rIns="77114" bIns="37880">
            <a:spAutoFit/>
          </a:bodyPr>
          <a:lstStyle/>
          <a:p>
            <a:pPr algn="ctr" eaLnBrk="0" hangingPunct="0">
              <a:defRPr/>
            </a:pPr>
            <a:r>
              <a:rPr lang="en-US" sz="3100" b="1" dirty="0">
                <a:solidFill>
                  <a:schemeClr val="bg1"/>
                </a:solidFill>
                <a:latin typeface="+mj-lt"/>
                <a:ea typeface="ＭＳ Ｐゴシック" charset="-128"/>
              </a:rPr>
              <a:t>Green 20%</a:t>
            </a:r>
          </a:p>
        </p:txBody>
      </p:sp>
      <p:sp>
        <p:nvSpPr>
          <p:cNvPr id="78" name="Freeform 15"/>
          <p:cNvSpPr>
            <a:spLocks/>
          </p:cNvSpPr>
          <p:nvPr/>
        </p:nvSpPr>
        <p:spPr bwMode="auto">
          <a:xfrm>
            <a:off x="6011719" y="1526611"/>
            <a:ext cx="848500" cy="1049954"/>
          </a:xfrm>
          <a:custGeom>
            <a:avLst/>
            <a:gdLst>
              <a:gd name="T0" fmla="*/ 0 w 1023"/>
              <a:gd name="T1" fmla="*/ 0 h 1584"/>
              <a:gd name="T2" fmla="*/ 0 w 1023"/>
              <a:gd name="T3" fmla="*/ 0 h 1584"/>
              <a:gd name="T4" fmla="*/ 0 w 1023"/>
              <a:gd name="T5" fmla="*/ 0 h 1584"/>
              <a:gd name="T6" fmla="*/ 0 w 1023"/>
              <a:gd name="T7" fmla="*/ 0 h 1584"/>
              <a:gd name="T8" fmla="*/ 0 w 1023"/>
              <a:gd name="T9" fmla="*/ 0 h 1584"/>
              <a:gd name="T10" fmla="*/ 0 w 1023"/>
              <a:gd name="T11" fmla="*/ 0 h 1584"/>
              <a:gd name="T12" fmla="*/ 0 w 1023"/>
              <a:gd name="T13" fmla="*/ 0 h 1584"/>
              <a:gd name="T14" fmla="*/ 0 w 1023"/>
              <a:gd name="T15" fmla="*/ 0 h 1584"/>
              <a:gd name="T16" fmla="*/ 0 w 1023"/>
              <a:gd name="T17" fmla="*/ 0 h 1584"/>
              <a:gd name="T18" fmla="*/ 0 w 1023"/>
              <a:gd name="T19" fmla="*/ 0 h 1584"/>
              <a:gd name="T20" fmla="*/ 0 w 1023"/>
              <a:gd name="T21" fmla="*/ 0 h 1584"/>
              <a:gd name="T22" fmla="*/ 0 w 1023"/>
              <a:gd name="T23" fmla="*/ 0 h 1584"/>
              <a:gd name="T24" fmla="*/ 0 w 1023"/>
              <a:gd name="T25" fmla="*/ 0 h 1584"/>
              <a:gd name="T26" fmla="*/ 0 w 1023"/>
              <a:gd name="T27" fmla="*/ 0 h 1584"/>
              <a:gd name="T28" fmla="*/ 0 w 1023"/>
              <a:gd name="T29" fmla="*/ 0 h 1584"/>
              <a:gd name="T30" fmla="*/ 0 w 1023"/>
              <a:gd name="T31" fmla="*/ 0 h 1584"/>
              <a:gd name="T32" fmla="*/ 0 w 1023"/>
              <a:gd name="T33" fmla="*/ 0 h 1584"/>
              <a:gd name="T34" fmla="*/ 0 w 1023"/>
              <a:gd name="T35" fmla="*/ 0 h 1584"/>
              <a:gd name="T36" fmla="*/ 0 w 1023"/>
              <a:gd name="T37" fmla="*/ 0 h 1584"/>
              <a:gd name="T38" fmla="*/ 0 w 1023"/>
              <a:gd name="T39" fmla="*/ 0 h 1584"/>
              <a:gd name="T40" fmla="*/ 0 w 1023"/>
              <a:gd name="T41" fmla="*/ 0 h 1584"/>
              <a:gd name="T42" fmla="*/ 0 w 1023"/>
              <a:gd name="T43" fmla="*/ 0 h 1584"/>
              <a:gd name="T44" fmla="*/ 0 w 1023"/>
              <a:gd name="T45" fmla="*/ 0 h 1584"/>
              <a:gd name="T46" fmla="*/ 0 w 1023"/>
              <a:gd name="T47" fmla="*/ 0 h 15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1584"/>
              <a:gd name="T74" fmla="*/ 1023 w 1023"/>
              <a:gd name="T75" fmla="*/ 1584 h 15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1584">
                <a:moveTo>
                  <a:pt x="55" y="194"/>
                </a:moveTo>
                <a:lnTo>
                  <a:pt x="141" y="99"/>
                </a:lnTo>
                <a:lnTo>
                  <a:pt x="279" y="0"/>
                </a:lnTo>
                <a:lnTo>
                  <a:pt x="631" y="0"/>
                </a:lnTo>
                <a:lnTo>
                  <a:pt x="812" y="61"/>
                </a:lnTo>
                <a:lnTo>
                  <a:pt x="922" y="151"/>
                </a:lnTo>
                <a:lnTo>
                  <a:pt x="1023" y="352"/>
                </a:lnTo>
                <a:lnTo>
                  <a:pt x="935" y="497"/>
                </a:lnTo>
                <a:lnTo>
                  <a:pt x="760" y="645"/>
                </a:lnTo>
                <a:lnTo>
                  <a:pt x="593" y="685"/>
                </a:lnTo>
                <a:lnTo>
                  <a:pt x="527" y="837"/>
                </a:lnTo>
                <a:lnTo>
                  <a:pt x="525" y="1025"/>
                </a:lnTo>
                <a:lnTo>
                  <a:pt x="627" y="1238"/>
                </a:lnTo>
                <a:lnTo>
                  <a:pt x="859" y="1432"/>
                </a:lnTo>
                <a:lnTo>
                  <a:pt x="692" y="1584"/>
                </a:lnTo>
                <a:lnTo>
                  <a:pt x="496" y="1552"/>
                </a:lnTo>
                <a:lnTo>
                  <a:pt x="177" y="1293"/>
                </a:lnTo>
                <a:lnTo>
                  <a:pt x="49" y="1016"/>
                </a:lnTo>
                <a:lnTo>
                  <a:pt x="44" y="826"/>
                </a:lnTo>
                <a:lnTo>
                  <a:pt x="110" y="552"/>
                </a:lnTo>
                <a:lnTo>
                  <a:pt x="17" y="430"/>
                </a:lnTo>
                <a:lnTo>
                  <a:pt x="0" y="282"/>
                </a:lnTo>
                <a:lnTo>
                  <a:pt x="55" y="194"/>
                </a:lnTo>
                <a:close/>
              </a:path>
            </a:pathLst>
          </a:custGeom>
          <a:solidFill>
            <a:srgbClr val="F2CC99"/>
          </a:solidFill>
          <a:ln>
            <a:noFill/>
          </a:ln>
          <a:extLst/>
        </p:spPr>
        <p:txBody>
          <a:bodyPr lIns="77925" tIns="38963" rIns="77925" bIns="38963"/>
          <a:lstStyle/>
          <a:p>
            <a:pPr>
              <a:defRPr/>
            </a:pPr>
            <a:endParaRPr lang="en-AU">
              <a:latin typeface="+mj-lt"/>
              <a:ea typeface="ＭＳ Ｐゴシック" charset="-128"/>
            </a:endParaRPr>
          </a:p>
        </p:txBody>
      </p:sp>
      <p:sp>
        <p:nvSpPr>
          <p:cNvPr id="79" name="Freeform 16"/>
          <p:cNvSpPr>
            <a:spLocks/>
          </p:cNvSpPr>
          <p:nvPr/>
        </p:nvSpPr>
        <p:spPr bwMode="auto">
          <a:xfrm>
            <a:off x="7211689" y="1421049"/>
            <a:ext cx="378097" cy="906843"/>
          </a:xfrm>
          <a:custGeom>
            <a:avLst/>
            <a:gdLst>
              <a:gd name="T0" fmla="*/ 0 w 454"/>
              <a:gd name="T1" fmla="*/ 0 h 1369"/>
              <a:gd name="T2" fmla="*/ 0 w 454"/>
              <a:gd name="T3" fmla="*/ 0 h 1369"/>
              <a:gd name="T4" fmla="*/ 0 w 454"/>
              <a:gd name="T5" fmla="*/ 0 h 1369"/>
              <a:gd name="T6" fmla="*/ 0 w 454"/>
              <a:gd name="T7" fmla="*/ 0 h 1369"/>
              <a:gd name="T8" fmla="*/ 0 w 454"/>
              <a:gd name="T9" fmla="*/ 0 h 1369"/>
              <a:gd name="T10" fmla="*/ 0 w 454"/>
              <a:gd name="T11" fmla="*/ 0 h 1369"/>
              <a:gd name="T12" fmla="*/ 0 w 454"/>
              <a:gd name="T13" fmla="*/ 0 h 1369"/>
              <a:gd name="T14" fmla="*/ 0 w 454"/>
              <a:gd name="T15" fmla="*/ 0 h 1369"/>
              <a:gd name="T16" fmla="*/ 0 w 454"/>
              <a:gd name="T17" fmla="*/ 0 h 1369"/>
              <a:gd name="T18" fmla="*/ 0 w 454"/>
              <a:gd name="T19" fmla="*/ 0 h 1369"/>
              <a:gd name="T20" fmla="*/ 0 w 454"/>
              <a:gd name="T21" fmla="*/ 0 h 13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4"/>
              <a:gd name="T34" fmla="*/ 0 h 1369"/>
              <a:gd name="T35" fmla="*/ 454 w 454"/>
              <a:gd name="T36" fmla="*/ 1369 h 13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4" h="1369">
                <a:moveTo>
                  <a:pt x="314" y="0"/>
                </a:moveTo>
                <a:lnTo>
                  <a:pt x="162" y="240"/>
                </a:lnTo>
                <a:lnTo>
                  <a:pt x="48" y="664"/>
                </a:lnTo>
                <a:lnTo>
                  <a:pt x="0" y="1050"/>
                </a:lnTo>
                <a:lnTo>
                  <a:pt x="63" y="1369"/>
                </a:lnTo>
                <a:lnTo>
                  <a:pt x="240" y="1290"/>
                </a:lnTo>
                <a:lnTo>
                  <a:pt x="230" y="772"/>
                </a:lnTo>
                <a:lnTo>
                  <a:pt x="335" y="455"/>
                </a:lnTo>
                <a:lnTo>
                  <a:pt x="454" y="115"/>
                </a:lnTo>
                <a:lnTo>
                  <a:pt x="314" y="0"/>
                </a:lnTo>
                <a:close/>
              </a:path>
            </a:pathLst>
          </a:custGeom>
          <a:solidFill>
            <a:srgbClr val="64B864"/>
          </a:solidFill>
          <a:ln>
            <a:noFill/>
          </a:ln>
          <a:extLst/>
        </p:spPr>
        <p:txBody>
          <a:bodyPr lIns="77925" tIns="38963" rIns="77925" bIns="38963"/>
          <a:lstStyle/>
          <a:p>
            <a:pPr>
              <a:defRPr/>
            </a:pPr>
            <a:endParaRPr lang="en-AU">
              <a:latin typeface="+mj-lt"/>
              <a:ea typeface="ＭＳ Ｐゴシック" charset="-128"/>
            </a:endParaRPr>
          </a:p>
        </p:txBody>
      </p:sp>
      <p:sp>
        <p:nvSpPr>
          <p:cNvPr id="80" name="Freeform 17"/>
          <p:cNvSpPr>
            <a:spLocks/>
          </p:cNvSpPr>
          <p:nvPr/>
        </p:nvSpPr>
        <p:spPr bwMode="auto">
          <a:xfrm>
            <a:off x="7515232" y="1368622"/>
            <a:ext cx="1302926" cy="767983"/>
          </a:xfrm>
          <a:custGeom>
            <a:avLst/>
            <a:gdLst>
              <a:gd name="T0" fmla="*/ 0 w 1570"/>
              <a:gd name="T1" fmla="*/ 0 h 1158"/>
              <a:gd name="T2" fmla="*/ 0 w 1570"/>
              <a:gd name="T3" fmla="*/ 0 h 1158"/>
              <a:gd name="T4" fmla="*/ 0 w 1570"/>
              <a:gd name="T5" fmla="*/ 0 h 1158"/>
              <a:gd name="T6" fmla="*/ 0 w 1570"/>
              <a:gd name="T7" fmla="*/ 0 h 1158"/>
              <a:gd name="T8" fmla="*/ 0 w 1570"/>
              <a:gd name="T9" fmla="*/ 0 h 1158"/>
              <a:gd name="T10" fmla="*/ 0 w 1570"/>
              <a:gd name="T11" fmla="*/ 0 h 1158"/>
              <a:gd name="T12" fmla="*/ 0 w 1570"/>
              <a:gd name="T13" fmla="*/ 0 h 1158"/>
              <a:gd name="T14" fmla="*/ 0 w 1570"/>
              <a:gd name="T15" fmla="*/ 0 h 1158"/>
              <a:gd name="T16" fmla="*/ 0 w 1570"/>
              <a:gd name="T17" fmla="*/ 0 h 1158"/>
              <a:gd name="T18" fmla="*/ 0 w 1570"/>
              <a:gd name="T19" fmla="*/ 0 h 1158"/>
              <a:gd name="T20" fmla="*/ 0 w 1570"/>
              <a:gd name="T21" fmla="*/ 0 h 1158"/>
              <a:gd name="T22" fmla="*/ 0 w 1570"/>
              <a:gd name="T23" fmla="*/ 0 h 1158"/>
              <a:gd name="T24" fmla="*/ 0 w 1570"/>
              <a:gd name="T25" fmla="*/ 0 h 1158"/>
              <a:gd name="T26" fmla="*/ 0 w 1570"/>
              <a:gd name="T27" fmla="*/ 0 h 1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0"/>
              <a:gd name="T43" fmla="*/ 0 h 1158"/>
              <a:gd name="T44" fmla="*/ 1570 w 1570"/>
              <a:gd name="T45" fmla="*/ 1158 h 1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0" h="1158">
                <a:moveTo>
                  <a:pt x="0" y="1107"/>
                </a:moveTo>
                <a:lnTo>
                  <a:pt x="68" y="721"/>
                </a:lnTo>
                <a:lnTo>
                  <a:pt x="188" y="548"/>
                </a:lnTo>
                <a:lnTo>
                  <a:pt x="538" y="270"/>
                </a:lnTo>
                <a:lnTo>
                  <a:pt x="945" y="67"/>
                </a:lnTo>
                <a:lnTo>
                  <a:pt x="1361" y="0"/>
                </a:lnTo>
                <a:lnTo>
                  <a:pt x="1561" y="73"/>
                </a:lnTo>
                <a:lnTo>
                  <a:pt x="1570" y="282"/>
                </a:lnTo>
                <a:lnTo>
                  <a:pt x="1247" y="715"/>
                </a:lnTo>
                <a:lnTo>
                  <a:pt x="933" y="982"/>
                </a:lnTo>
                <a:lnTo>
                  <a:pt x="688" y="1096"/>
                </a:lnTo>
                <a:lnTo>
                  <a:pt x="281" y="1158"/>
                </a:lnTo>
                <a:lnTo>
                  <a:pt x="0" y="1107"/>
                </a:lnTo>
                <a:close/>
              </a:path>
            </a:pathLst>
          </a:custGeom>
          <a:solidFill>
            <a:srgbClr val="64B864"/>
          </a:solidFill>
          <a:ln>
            <a:noFill/>
          </a:ln>
          <a:extLst/>
        </p:spPr>
        <p:txBody>
          <a:bodyPr lIns="77925" tIns="38963" rIns="77925" bIns="38963"/>
          <a:lstStyle/>
          <a:p>
            <a:pPr>
              <a:defRPr/>
            </a:pPr>
            <a:endParaRPr lang="en-AU">
              <a:latin typeface="+mj-lt"/>
              <a:ea typeface="ＭＳ Ｐゴシック" charset="-128"/>
            </a:endParaRPr>
          </a:p>
        </p:txBody>
      </p:sp>
      <p:sp>
        <p:nvSpPr>
          <p:cNvPr id="81" name="Freeform 18"/>
          <p:cNvSpPr>
            <a:spLocks/>
          </p:cNvSpPr>
          <p:nvPr/>
        </p:nvSpPr>
        <p:spPr bwMode="auto">
          <a:xfrm>
            <a:off x="6029470" y="2082761"/>
            <a:ext cx="2657330" cy="1514711"/>
          </a:xfrm>
          <a:custGeom>
            <a:avLst/>
            <a:gdLst>
              <a:gd name="T0" fmla="*/ 0 w 3203"/>
              <a:gd name="T1" fmla="*/ 0 h 2287"/>
              <a:gd name="T2" fmla="*/ 0 w 3203"/>
              <a:gd name="T3" fmla="*/ 0 h 2287"/>
              <a:gd name="T4" fmla="*/ 0 w 3203"/>
              <a:gd name="T5" fmla="*/ 0 h 2287"/>
              <a:gd name="T6" fmla="*/ 0 w 3203"/>
              <a:gd name="T7" fmla="*/ 0 h 2287"/>
              <a:gd name="T8" fmla="*/ 0 w 3203"/>
              <a:gd name="T9" fmla="*/ 0 h 2287"/>
              <a:gd name="T10" fmla="*/ 0 w 3203"/>
              <a:gd name="T11" fmla="*/ 0 h 2287"/>
              <a:gd name="T12" fmla="*/ 0 w 3203"/>
              <a:gd name="T13" fmla="*/ 0 h 2287"/>
              <a:gd name="T14" fmla="*/ 0 w 3203"/>
              <a:gd name="T15" fmla="*/ 0 h 2287"/>
              <a:gd name="T16" fmla="*/ 0 w 3203"/>
              <a:gd name="T17" fmla="*/ 0 h 2287"/>
              <a:gd name="T18" fmla="*/ 0 w 3203"/>
              <a:gd name="T19" fmla="*/ 0 h 2287"/>
              <a:gd name="T20" fmla="*/ 0 w 3203"/>
              <a:gd name="T21" fmla="*/ 0 h 2287"/>
              <a:gd name="T22" fmla="*/ 0 w 3203"/>
              <a:gd name="T23" fmla="*/ 0 h 2287"/>
              <a:gd name="T24" fmla="*/ 0 w 3203"/>
              <a:gd name="T25" fmla="*/ 0 h 2287"/>
              <a:gd name="T26" fmla="*/ 0 w 3203"/>
              <a:gd name="T27" fmla="*/ 0 h 2287"/>
              <a:gd name="T28" fmla="*/ 0 w 3203"/>
              <a:gd name="T29" fmla="*/ 0 h 2287"/>
              <a:gd name="T30" fmla="*/ 0 w 3203"/>
              <a:gd name="T31" fmla="*/ 0 h 2287"/>
              <a:gd name="T32" fmla="*/ 0 w 3203"/>
              <a:gd name="T33" fmla="*/ 0 h 2287"/>
              <a:gd name="T34" fmla="*/ 0 w 3203"/>
              <a:gd name="T35" fmla="*/ 0 h 2287"/>
              <a:gd name="T36" fmla="*/ 0 w 3203"/>
              <a:gd name="T37" fmla="*/ 0 h 2287"/>
              <a:gd name="T38" fmla="*/ 0 w 3203"/>
              <a:gd name="T39" fmla="*/ 0 h 2287"/>
              <a:gd name="T40" fmla="*/ 0 w 3203"/>
              <a:gd name="T41" fmla="*/ 0 h 2287"/>
              <a:gd name="T42" fmla="*/ 0 w 3203"/>
              <a:gd name="T43" fmla="*/ 0 h 2287"/>
              <a:gd name="T44" fmla="*/ 0 w 3203"/>
              <a:gd name="T45" fmla="*/ 0 h 2287"/>
              <a:gd name="T46" fmla="*/ 0 w 3203"/>
              <a:gd name="T47" fmla="*/ 0 h 2287"/>
              <a:gd name="T48" fmla="*/ 0 w 3203"/>
              <a:gd name="T49" fmla="*/ 0 h 2287"/>
              <a:gd name="T50" fmla="*/ 0 w 3203"/>
              <a:gd name="T51" fmla="*/ 0 h 2287"/>
              <a:gd name="T52" fmla="*/ 0 w 3203"/>
              <a:gd name="T53" fmla="*/ 0 h 2287"/>
              <a:gd name="T54" fmla="*/ 0 w 3203"/>
              <a:gd name="T55" fmla="*/ 0 h 2287"/>
              <a:gd name="T56" fmla="*/ 0 w 3203"/>
              <a:gd name="T57" fmla="*/ 0 h 2287"/>
              <a:gd name="T58" fmla="*/ 0 w 3203"/>
              <a:gd name="T59" fmla="*/ 0 h 2287"/>
              <a:gd name="T60" fmla="*/ 0 w 3203"/>
              <a:gd name="T61" fmla="*/ 0 h 2287"/>
              <a:gd name="T62" fmla="*/ 0 w 3203"/>
              <a:gd name="T63" fmla="*/ 0 h 2287"/>
              <a:gd name="T64" fmla="*/ 0 w 3203"/>
              <a:gd name="T65" fmla="*/ 0 h 2287"/>
              <a:gd name="T66" fmla="*/ 0 w 3203"/>
              <a:gd name="T67" fmla="*/ 0 h 2287"/>
              <a:gd name="T68" fmla="*/ 0 w 3203"/>
              <a:gd name="T69" fmla="*/ 0 h 2287"/>
              <a:gd name="T70" fmla="*/ 0 w 3203"/>
              <a:gd name="T71" fmla="*/ 0 h 2287"/>
              <a:gd name="T72" fmla="*/ 0 w 3203"/>
              <a:gd name="T73" fmla="*/ 0 h 2287"/>
              <a:gd name="T74" fmla="*/ 0 w 3203"/>
              <a:gd name="T75" fmla="*/ 0 h 2287"/>
              <a:gd name="T76" fmla="*/ 0 w 3203"/>
              <a:gd name="T77" fmla="*/ 0 h 2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03"/>
              <a:gd name="T118" fmla="*/ 0 h 2287"/>
              <a:gd name="T119" fmla="*/ 3203 w 3203"/>
              <a:gd name="T120" fmla="*/ 2287 h 22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03" h="2287">
                <a:moveTo>
                  <a:pt x="679" y="258"/>
                </a:moveTo>
                <a:lnTo>
                  <a:pt x="692" y="253"/>
                </a:lnTo>
                <a:lnTo>
                  <a:pt x="730" y="232"/>
                </a:lnTo>
                <a:lnTo>
                  <a:pt x="757" y="220"/>
                </a:lnTo>
                <a:lnTo>
                  <a:pt x="787" y="205"/>
                </a:lnTo>
                <a:lnTo>
                  <a:pt x="821" y="190"/>
                </a:lnTo>
                <a:lnTo>
                  <a:pt x="858" y="175"/>
                </a:lnTo>
                <a:lnTo>
                  <a:pt x="896" y="157"/>
                </a:lnTo>
                <a:lnTo>
                  <a:pt x="937" y="142"/>
                </a:lnTo>
                <a:lnTo>
                  <a:pt x="979" y="129"/>
                </a:lnTo>
                <a:lnTo>
                  <a:pt x="1019" y="116"/>
                </a:lnTo>
                <a:lnTo>
                  <a:pt x="1103" y="97"/>
                </a:lnTo>
                <a:lnTo>
                  <a:pt x="1179" y="89"/>
                </a:lnTo>
                <a:lnTo>
                  <a:pt x="1240" y="97"/>
                </a:lnTo>
                <a:lnTo>
                  <a:pt x="1285" y="116"/>
                </a:lnTo>
                <a:lnTo>
                  <a:pt x="1339" y="175"/>
                </a:lnTo>
                <a:lnTo>
                  <a:pt x="1358" y="258"/>
                </a:lnTo>
                <a:lnTo>
                  <a:pt x="1656" y="258"/>
                </a:lnTo>
                <a:lnTo>
                  <a:pt x="1616" y="49"/>
                </a:lnTo>
                <a:lnTo>
                  <a:pt x="2574" y="0"/>
                </a:lnTo>
                <a:lnTo>
                  <a:pt x="3133" y="549"/>
                </a:lnTo>
                <a:lnTo>
                  <a:pt x="3203" y="1078"/>
                </a:lnTo>
                <a:lnTo>
                  <a:pt x="3063" y="1608"/>
                </a:lnTo>
                <a:lnTo>
                  <a:pt x="2715" y="1878"/>
                </a:lnTo>
                <a:lnTo>
                  <a:pt x="2175" y="2198"/>
                </a:lnTo>
                <a:lnTo>
                  <a:pt x="1498" y="2287"/>
                </a:lnTo>
                <a:lnTo>
                  <a:pt x="998" y="2207"/>
                </a:lnTo>
                <a:lnTo>
                  <a:pt x="470" y="1968"/>
                </a:lnTo>
                <a:lnTo>
                  <a:pt x="150" y="1698"/>
                </a:lnTo>
                <a:lnTo>
                  <a:pt x="31" y="1369"/>
                </a:lnTo>
                <a:lnTo>
                  <a:pt x="0" y="1087"/>
                </a:lnTo>
                <a:lnTo>
                  <a:pt x="71" y="789"/>
                </a:lnTo>
                <a:lnTo>
                  <a:pt x="190" y="519"/>
                </a:lnTo>
                <a:lnTo>
                  <a:pt x="639" y="768"/>
                </a:lnTo>
                <a:lnTo>
                  <a:pt x="848" y="629"/>
                </a:lnTo>
                <a:lnTo>
                  <a:pt x="629" y="479"/>
                </a:lnTo>
                <a:lnTo>
                  <a:pt x="580" y="289"/>
                </a:lnTo>
                <a:lnTo>
                  <a:pt x="679" y="258"/>
                </a:lnTo>
                <a:close/>
              </a:path>
            </a:pathLst>
          </a:custGeom>
          <a:solidFill>
            <a:srgbClr val="FFE500"/>
          </a:solidFill>
          <a:ln>
            <a:noFill/>
          </a:ln>
          <a:extLst/>
        </p:spPr>
        <p:txBody>
          <a:bodyPr lIns="77925" tIns="38963" rIns="77925" bIns="38963"/>
          <a:lstStyle/>
          <a:p>
            <a:pPr>
              <a:defRPr/>
            </a:pPr>
            <a:endParaRPr lang="en-AU">
              <a:latin typeface="+mj-lt"/>
              <a:ea typeface="ＭＳ Ｐゴシック" charset="-128"/>
            </a:endParaRPr>
          </a:p>
        </p:txBody>
      </p:sp>
      <p:sp>
        <p:nvSpPr>
          <p:cNvPr id="82" name="Freeform 19"/>
          <p:cNvSpPr>
            <a:spLocks/>
          </p:cNvSpPr>
          <p:nvPr/>
        </p:nvSpPr>
        <p:spPr bwMode="auto">
          <a:xfrm>
            <a:off x="6885070" y="2172028"/>
            <a:ext cx="697615" cy="342900"/>
          </a:xfrm>
          <a:custGeom>
            <a:avLst/>
            <a:gdLst>
              <a:gd name="T0" fmla="*/ 0 w 841"/>
              <a:gd name="T1" fmla="*/ 0 h 515"/>
              <a:gd name="T2" fmla="*/ 0 w 841"/>
              <a:gd name="T3" fmla="*/ 0 h 515"/>
              <a:gd name="T4" fmla="*/ 0 w 841"/>
              <a:gd name="T5" fmla="*/ 0 h 515"/>
              <a:gd name="T6" fmla="*/ 0 w 841"/>
              <a:gd name="T7" fmla="*/ 0 h 515"/>
              <a:gd name="T8" fmla="*/ 0 w 841"/>
              <a:gd name="T9" fmla="*/ 0 h 515"/>
              <a:gd name="T10" fmla="*/ 0 w 841"/>
              <a:gd name="T11" fmla="*/ 0 h 515"/>
              <a:gd name="T12" fmla="*/ 0 w 841"/>
              <a:gd name="T13" fmla="*/ 0 h 515"/>
              <a:gd name="T14" fmla="*/ 0 w 841"/>
              <a:gd name="T15" fmla="*/ 0 h 515"/>
              <a:gd name="T16" fmla="*/ 0 w 841"/>
              <a:gd name="T17" fmla="*/ 0 h 515"/>
              <a:gd name="T18" fmla="*/ 0 w 841"/>
              <a:gd name="T19" fmla="*/ 0 h 515"/>
              <a:gd name="T20" fmla="*/ 0 w 841"/>
              <a:gd name="T21" fmla="*/ 0 h 515"/>
              <a:gd name="T22" fmla="*/ 0 w 841"/>
              <a:gd name="T23" fmla="*/ 0 h 515"/>
              <a:gd name="T24" fmla="*/ 0 w 841"/>
              <a:gd name="T25" fmla="*/ 0 h 515"/>
              <a:gd name="T26" fmla="*/ 0 w 841"/>
              <a:gd name="T27" fmla="*/ 0 h 515"/>
              <a:gd name="T28" fmla="*/ 0 w 841"/>
              <a:gd name="T29" fmla="*/ 0 h 515"/>
              <a:gd name="T30" fmla="*/ 0 w 841"/>
              <a:gd name="T31" fmla="*/ 0 h 515"/>
              <a:gd name="T32" fmla="*/ 0 w 841"/>
              <a:gd name="T33" fmla="*/ 0 h 515"/>
              <a:gd name="T34" fmla="*/ 0 w 841"/>
              <a:gd name="T35" fmla="*/ 0 h 515"/>
              <a:gd name="T36" fmla="*/ 0 w 841"/>
              <a:gd name="T37" fmla="*/ 0 h 515"/>
              <a:gd name="T38" fmla="*/ 0 w 841"/>
              <a:gd name="T39" fmla="*/ 0 h 515"/>
              <a:gd name="T40" fmla="*/ 0 w 841"/>
              <a:gd name="T41" fmla="*/ 0 h 515"/>
              <a:gd name="T42" fmla="*/ 0 w 841"/>
              <a:gd name="T43" fmla="*/ 0 h 515"/>
              <a:gd name="T44" fmla="*/ 0 w 841"/>
              <a:gd name="T45" fmla="*/ 0 h 515"/>
              <a:gd name="T46" fmla="*/ 0 w 841"/>
              <a:gd name="T47" fmla="*/ 0 h 515"/>
              <a:gd name="T48" fmla="*/ 0 w 841"/>
              <a:gd name="T49" fmla="*/ 0 h 515"/>
              <a:gd name="T50" fmla="*/ 0 w 841"/>
              <a:gd name="T51" fmla="*/ 0 h 515"/>
              <a:gd name="T52" fmla="*/ 0 w 841"/>
              <a:gd name="T53" fmla="*/ 0 h 515"/>
              <a:gd name="T54" fmla="*/ 0 w 841"/>
              <a:gd name="T55" fmla="*/ 0 h 515"/>
              <a:gd name="T56" fmla="*/ 0 w 841"/>
              <a:gd name="T57" fmla="*/ 0 h 515"/>
              <a:gd name="T58" fmla="*/ 0 w 841"/>
              <a:gd name="T59" fmla="*/ 0 h 515"/>
              <a:gd name="T60" fmla="*/ 0 w 841"/>
              <a:gd name="T61" fmla="*/ 0 h 515"/>
              <a:gd name="T62" fmla="*/ 0 w 841"/>
              <a:gd name="T63" fmla="*/ 0 h 515"/>
              <a:gd name="T64" fmla="*/ 0 w 841"/>
              <a:gd name="T65" fmla="*/ 0 h 515"/>
              <a:gd name="T66" fmla="*/ 0 w 841"/>
              <a:gd name="T67" fmla="*/ 0 h 515"/>
              <a:gd name="T68" fmla="*/ 0 w 841"/>
              <a:gd name="T69" fmla="*/ 0 h 515"/>
              <a:gd name="T70" fmla="*/ 0 w 841"/>
              <a:gd name="T71" fmla="*/ 0 h 515"/>
              <a:gd name="T72" fmla="*/ 0 w 841"/>
              <a:gd name="T73" fmla="*/ 0 h 515"/>
              <a:gd name="T74" fmla="*/ 0 w 841"/>
              <a:gd name="T75" fmla="*/ 0 h 5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1"/>
              <a:gd name="T115" fmla="*/ 0 h 515"/>
              <a:gd name="T116" fmla="*/ 841 w 841"/>
              <a:gd name="T117" fmla="*/ 515 h 5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1" h="515">
                <a:moveTo>
                  <a:pt x="280" y="0"/>
                </a:moveTo>
                <a:lnTo>
                  <a:pt x="253" y="11"/>
                </a:lnTo>
                <a:lnTo>
                  <a:pt x="204" y="39"/>
                </a:lnTo>
                <a:lnTo>
                  <a:pt x="173" y="60"/>
                </a:lnTo>
                <a:lnTo>
                  <a:pt x="143" y="85"/>
                </a:lnTo>
                <a:lnTo>
                  <a:pt x="80" y="142"/>
                </a:lnTo>
                <a:lnTo>
                  <a:pt x="0" y="273"/>
                </a:lnTo>
                <a:lnTo>
                  <a:pt x="4" y="340"/>
                </a:lnTo>
                <a:lnTo>
                  <a:pt x="23" y="372"/>
                </a:lnTo>
                <a:lnTo>
                  <a:pt x="54" y="405"/>
                </a:lnTo>
                <a:lnTo>
                  <a:pt x="73" y="420"/>
                </a:lnTo>
                <a:lnTo>
                  <a:pt x="92" y="433"/>
                </a:lnTo>
                <a:lnTo>
                  <a:pt x="130" y="456"/>
                </a:lnTo>
                <a:lnTo>
                  <a:pt x="168" y="477"/>
                </a:lnTo>
                <a:lnTo>
                  <a:pt x="208" y="492"/>
                </a:lnTo>
                <a:lnTo>
                  <a:pt x="284" y="511"/>
                </a:lnTo>
                <a:lnTo>
                  <a:pt x="360" y="515"/>
                </a:lnTo>
                <a:lnTo>
                  <a:pt x="510" y="481"/>
                </a:lnTo>
                <a:lnTo>
                  <a:pt x="548" y="463"/>
                </a:lnTo>
                <a:lnTo>
                  <a:pt x="586" y="444"/>
                </a:lnTo>
                <a:lnTo>
                  <a:pt x="622" y="424"/>
                </a:lnTo>
                <a:lnTo>
                  <a:pt x="658" y="397"/>
                </a:lnTo>
                <a:lnTo>
                  <a:pt x="770" y="296"/>
                </a:lnTo>
                <a:lnTo>
                  <a:pt x="825" y="209"/>
                </a:lnTo>
                <a:lnTo>
                  <a:pt x="841" y="138"/>
                </a:lnTo>
                <a:lnTo>
                  <a:pt x="833" y="93"/>
                </a:lnTo>
                <a:lnTo>
                  <a:pt x="822" y="83"/>
                </a:lnTo>
                <a:lnTo>
                  <a:pt x="803" y="83"/>
                </a:lnTo>
                <a:lnTo>
                  <a:pt x="755" y="108"/>
                </a:lnTo>
                <a:lnTo>
                  <a:pt x="730" y="125"/>
                </a:lnTo>
                <a:lnTo>
                  <a:pt x="708" y="140"/>
                </a:lnTo>
                <a:lnTo>
                  <a:pt x="677" y="159"/>
                </a:lnTo>
                <a:lnTo>
                  <a:pt x="597" y="133"/>
                </a:lnTo>
                <a:lnTo>
                  <a:pt x="552" y="112"/>
                </a:lnTo>
                <a:lnTo>
                  <a:pt x="531" y="102"/>
                </a:lnTo>
                <a:lnTo>
                  <a:pt x="403" y="32"/>
                </a:lnTo>
                <a:lnTo>
                  <a:pt x="280" y="0"/>
                </a:lnTo>
                <a:close/>
              </a:path>
            </a:pathLst>
          </a:custGeom>
          <a:solidFill>
            <a:srgbClr val="D1D142"/>
          </a:solidFill>
          <a:ln>
            <a:noFill/>
          </a:ln>
          <a:extLst/>
        </p:spPr>
        <p:txBody>
          <a:bodyPr lIns="77925" tIns="38963" rIns="77925" bIns="38963"/>
          <a:lstStyle/>
          <a:p>
            <a:pPr>
              <a:defRPr/>
            </a:pPr>
            <a:endParaRPr lang="en-AU">
              <a:latin typeface="+mj-lt"/>
              <a:ea typeface="ＭＳ Ｐゴシック" charset="-128"/>
            </a:endParaRPr>
          </a:p>
        </p:txBody>
      </p:sp>
      <p:sp>
        <p:nvSpPr>
          <p:cNvPr id="83" name="Freeform 21"/>
          <p:cNvSpPr>
            <a:spLocks/>
          </p:cNvSpPr>
          <p:nvPr/>
        </p:nvSpPr>
        <p:spPr bwMode="auto">
          <a:xfrm>
            <a:off x="7032403" y="2191866"/>
            <a:ext cx="544957" cy="235213"/>
          </a:xfrm>
          <a:custGeom>
            <a:avLst/>
            <a:gdLst>
              <a:gd name="T0" fmla="*/ 0 w 658"/>
              <a:gd name="T1" fmla="*/ 0 h 356"/>
              <a:gd name="T2" fmla="*/ 0 w 658"/>
              <a:gd name="T3" fmla="*/ 0 h 356"/>
              <a:gd name="T4" fmla="*/ 0 w 658"/>
              <a:gd name="T5" fmla="*/ 0 h 356"/>
              <a:gd name="T6" fmla="*/ 0 w 658"/>
              <a:gd name="T7" fmla="*/ 0 h 356"/>
              <a:gd name="T8" fmla="*/ 0 w 658"/>
              <a:gd name="T9" fmla="*/ 0 h 356"/>
              <a:gd name="T10" fmla="*/ 0 w 658"/>
              <a:gd name="T11" fmla="*/ 0 h 356"/>
              <a:gd name="T12" fmla="*/ 0 w 658"/>
              <a:gd name="T13" fmla="*/ 0 h 356"/>
              <a:gd name="T14" fmla="*/ 0 w 658"/>
              <a:gd name="T15" fmla="*/ 0 h 356"/>
              <a:gd name="T16" fmla="*/ 0 w 658"/>
              <a:gd name="T17" fmla="*/ 0 h 356"/>
              <a:gd name="T18" fmla="*/ 0 w 658"/>
              <a:gd name="T19" fmla="*/ 0 h 356"/>
              <a:gd name="T20" fmla="*/ 0 w 658"/>
              <a:gd name="T21" fmla="*/ 0 h 356"/>
              <a:gd name="T22" fmla="*/ 0 w 658"/>
              <a:gd name="T23" fmla="*/ 0 h 356"/>
              <a:gd name="T24" fmla="*/ 0 w 658"/>
              <a:gd name="T25" fmla="*/ 0 h 356"/>
              <a:gd name="T26" fmla="*/ 0 w 658"/>
              <a:gd name="T27" fmla="*/ 0 h 356"/>
              <a:gd name="T28" fmla="*/ 0 w 658"/>
              <a:gd name="T29" fmla="*/ 0 h 356"/>
              <a:gd name="T30" fmla="*/ 0 w 658"/>
              <a:gd name="T31" fmla="*/ 0 h 356"/>
              <a:gd name="T32" fmla="*/ 0 w 658"/>
              <a:gd name="T33" fmla="*/ 0 h 356"/>
              <a:gd name="T34" fmla="*/ 0 w 658"/>
              <a:gd name="T35" fmla="*/ 0 h 356"/>
              <a:gd name="T36" fmla="*/ 0 w 658"/>
              <a:gd name="T37" fmla="*/ 0 h 356"/>
              <a:gd name="T38" fmla="*/ 0 w 658"/>
              <a:gd name="T39" fmla="*/ 0 h 356"/>
              <a:gd name="T40" fmla="*/ 0 w 658"/>
              <a:gd name="T41" fmla="*/ 0 h 356"/>
              <a:gd name="T42" fmla="*/ 0 w 658"/>
              <a:gd name="T43" fmla="*/ 0 h 356"/>
              <a:gd name="T44" fmla="*/ 0 w 658"/>
              <a:gd name="T45" fmla="*/ 0 h 356"/>
              <a:gd name="T46" fmla="*/ 0 w 658"/>
              <a:gd name="T47" fmla="*/ 0 h 356"/>
              <a:gd name="T48" fmla="*/ 0 w 658"/>
              <a:gd name="T49" fmla="*/ 0 h 356"/>
              <a:gd name="T50" fmla="*/ 0 w 658"/>
              <a:gd name="T51" fmla="*/ 0 h 356"/>
              <a:gd name="T52" fmla="*/ 0 w 658"/>
              <a:gd name="T53" fmla="*/ 0 h 356"/>
              <a:gd name="T54" fmla="*/ 0 w 658"/>
              <a:gd name="T55" fmla="*/ 0 h 356"/>
              <a:gd name="T56" fmla="*/ 0 w 658"/>
              <a:gd name="T57" fmla="*/ 0 h 356"/>
              <a:gd name="T58" fmla="*/ 0 w 658"/>
              <a:gd name="T59" fmla="*/ 0 h 356"/>
              <a:gd name="T60" fmla="*/ 0 w 658"/>
              <a:gd name="T61" fmla="*/ 0 h 356"/>
              <a:gd name="T62" fmla="*/ 0 w 658"/>
              <a:gd name="T63" fmla="*/ 0 h 356"/>
              <a:gd name="T64" fmla="*/ 0 w 658"/>
              <a:gd name="T65" fmla="*/ 0 h 356"/>
              <a:gd name="T66" fmla="*/ 0 w 658"/>
              <a:gd name="T67" fmla="*/ 0 h 356"/>
              <a:gd name="T68" fmla="*/ 0 w 658"/>
              <a:gd name="T69" fmla="*/ 0 h 3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8"/>
              <a:gd name="T106" fmla="*/ 0 h 356"/>
              <a:gd name="T107" fmla="*/ 658 w 658"/>
              <a:gd name="T108" fmla="*/ 356 h 3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8" h="356">
                <a:moveTo>
                  <a:pt x="143" y="95"/>
                </a:moveTo>
                <a:lnTo>
                  <a:pt x="187" y="129"/>
                </a:lnTo>
                <a:lnTo>
                  <a:pt x="225" y="154"/>
                </a:lnTo>
                <a:lnTo>
                  <a:pt x="257" y="171"/>
                </a:lnTo>
                <a:lnTo>
                  <a:pt x="287" y="181"/>
                </a:lnTo>
                <a:lnTo>
                  <a:pt x="335" y="181"/>
                </a:lnTo>
                <a:lnTo>
                  <a:pt x="373" y="162"/>
                </a:lnTo>
                <a:lnTo>
                  <a:pt x="437" y="89"/>
                </a:lnTo>
                <a:lnTo>
                  <a:pt x="474" y="49"/>
                </a:lnTo>
                <a:lnTo>
                  <a:pt x="519" y="13"/>
                </a:lnTo>
                <a:lnTo>
                  <a:pt x="557" y="0"/>
                </a:lnTo>
                <a:lnTo>
                  <a:pt x="597" y="6"/>
                </a:lnTo>
                <a:lnTo>
                  <a:pt x="654" y="59"/>
                </a:lnTo>
                <a:lnTo>
                  <a:pt x="658" y="103"/>
                </a:lnTo>
                <a:lnTo>
                  <a:pt x="639" y="154"/>
                </a:lnTo>
                <a:lnTo>
                  <a:pt x="590" y="211"/>
                </a:lnTo>
                <a:lnTo>
                  <a:pt x="552" y="242"/>
                </a:lnTo>
                <a:lnTo>
                  <a:pt x="529" y="255"/>
                </a:lnTo>
                <a:lnTo>
                  <a:pt x="504" y="270"/>
                </a:lnTo>
                <a:lnTo>
                  <a:pt x="479" y="285"/>
                </a:lnTo>
                <a:lnTo>
                  <a:pt x="451" y="299"/>
                </a:lnTo>
                <a:lnTo>
                  <a:pt x="396" y="321"/>
                </a:lnTo>
                <a:lnTo>
                  <a:pt x="337" y="340"/>
                </a:lnTo>
                <a:lnTo>
                  <a:pt x="276" y="354"/>
                </a:lnTo>
                <a:lnTo>
                  <a:pt x="154" y="356"/>
                </a:lnTo>
                <a:lnTo>
                  <a:pt x="40" y="323"/>
                </a:lnTo>
                <a:lnTo>
                  <a:pt x="12" y="297"/>
                </a:lnTo>
                <a:lnTo>
                  <a:pt x="0" y="255"/>
                </a:lnTo>
                <a:lnTo>
                  <a:pt x="4" y="209"/>
                </a:lnTo>
                <a:lnTo>
                  <a:pt x="19" y="162"/>
                </a:lnTo>
                <a:lnTo>
                  <a:pt x="44" y="122"/>
                </a:lnTo>
                <a:lnTo>
                  <a:pt x="74" y="93"/>
                </a:lnTo>
                <a:lnTo>
                  <a:pt x="109" y="82"/>
                </a:lnTo>
                <a:lnTo>
                  <a:pt x="143" y="95"/>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84" name="Freeform 22"/>
          <p:cNvSpPr>
            <a:spLocks/>
          </p:cNvSpPr>
          <p:nvPr/>
        </p:nvSpPr>
        <p:spPr bwMode="auto">
          <a:xfrm>
            <a:off x="7788599" y="1571245"/>
            <a:ext cx="768619" cy="412331"/>
          </a:xfrm>
          <a:custGeom>
            <a:avLst/>
            <a:gdLst>
              <a:gd name="T0" fmla="*/ 0 w 925"/>
              <a:gd name="T1" fmla="*/ 0 h 621"/>
              <a:gd name="T2" fmla="*/ 0 w 925"/>
              <a:gd name="T3" fmla="*/ 0 h 621"/>
              <a:gd name="T4" fmla="*/ 0 w 925"/>
              <a:gd name="T5" fmla="*/ 0 h 621"/>
              <a:gd name="T6" fmla="*/ 0 w 925"/>
              <a:gd name="T7" fmla="*/ 0 h 621"/>
              <a:gd name="T8" fmla="*/ 0 w 925"/>
              <a:gd name="T9" fmla="*/ 0 h 621"/>
              <a:gd name="T10" fmla="*/ 0 w 925"/>
              <a:gd name="T11" fmla="*/ 0 h 621"/>
              <a:gd name="T12" fmla="*/ 0 w 925"/>
              <a:gd name="T13" fmla="*/ 0 h 621"/>
              <a:gd name="T14" fmla="*/ 0 w 925"/>
              <a:gd name="T15" fmla="*/ 0 h 621"/>
              <a:gd name="T16" fmla="*/ 0 w 925"/>
              <a:gd name="T17" fmla="*/ 0 h 621"/>
              <a:gd name="T18" fmla="*/ 0 w 925"/>
              <a:gd name="T19" fmla="*/ 0 h 621"/>
              <a:gd name="T20" fmla="*/ 0 w 925"/>
              <a:gd name="T21" fmla="*/ 0 h 621"/>
              <a:gd name="T22" fmla="*/ 0 w 925"/>
              <a:gd name="T23" fmla="*/ 0 h 621"/>
              <a:gd name="T24" fmla="*/ 0 w 925"/>
              <a:gd name="T25" fmla="*/ 0 h 621"/>
              <a:gd name="T26" fmla="*/ 0 w 925"/>
              <a:gd name="T27" fmla="*/ 0 h 621"/>
              <a:gd name="T28" fmla="*/ 0 w 925"/>
              <a:gd name="T29" fmla="*/ 0 h 621"/>
              <a:gd name="T30" fmla="*/ 0 w 925"/>
              <a:gd name="T31" fmla="*/ 0 h 621"/>
              <a:gd name="T32" fmla="*/ 0 w 925"/>
              <a:gd name="T33" fmla="*/ 0 h 621"/>
              <a:gd name="T34" fmla="*/ 0 w 925"/>
              <a:gd name="T35" fmla="*/ 0 h 621"/>
              <a:gd name="T36" fmla="*/ 0 w 925"/>
              <a:gd name="T37" fmla="*/ 0 h 621"/>
              <a:gd name="T38" fmla="*/ 0 w 925"/>
              <a:gd name="T39" fmla="*/ 0 h 621"/>
              <a:gd name="T40" fmla="*/ 0 w 925"/>
              <a:gd name="T41" fmla="*/ 0 h 621"/>
              <a:gd name="T42" fmla="*/ 0 w 925"/>
              <a:gd name="T43" fmla="*/ 0 h 621"/>
              <a:gd name="T44" fmla="*/ 0 w 925"/>
              <a:gd name="T45" fmla="*/ 0 h 621"/>
              <a:gd name="T46" fmla="*/ 0 w 925"/>
              <a:gd name="T47" fmla="*/ 0 h 621"/>
              <a:gd name="T48" fmla="*/ 0 w 925"/>
              <a:gd name="T49" fmla="*/ 0 h 621"/>
              <a:gd name="T50" fmla="*/ 0 w 925"/>
              <a:gd name="T51" fmla="*/ 0 h 621"/>
              <a:gd name="T52" fmla="*/ 0 w 925"/>
              <a:gd name="T53" fmla="*/ 0 h 621"/>
              <a:gd name="T54" fmla="*/ 0 w 925"/>
              <a:gd name="T55" fmla="*/ 0 h 621"/>
              <a:gd name="T56" fmla="*/ 0 w 925"/>
              <a:gd name="T57" fmla="*/ 0 h 621"/>
              <a:gd name="T58" fmla="*/ 0 w 925"/>
              <a:gd name="T59" fmla="*/ 0 h 621"/>
              <a:gd name="T60" fmla="*/ 0 w 925"/>
              <a:gd name="T61" fmla="*/ 0 h 621"/>
              <a:gd name="T62" fmla="*/ 0 w 925"/>
              <a:gd name="T63" fmla="*/ 0 h 621"/>
              <a:gd name="T64" fmla="*/ 0 w 925"/>
              <a:gd name="T65" fmla="*/ 0 h 621"/>
              <a:gd name="T66" fmla="*/ 0 w 925"/>
              <a:gd name="T67" fmla="*/ 0 h 621"/>
              <a:gd name="T68" fmla="*/ 0 w 925"/>
              <a:gd name="T69" fmla="*/ 0 h 621"/>
              <a:gd name="T70" fmla="*/ 0 w 925"/>
              <a:gd name="T71" fmla="*/ 0 h 621"/>
              <a:gd name="T72" fmla="*/ 0 w 925"/>
              <a:gd name="T73" fmla="*/ 0 h 621"/>
              <a:gd name="T74" fmla="*/ 0 w 925"/>
              <a:gd name="T75" fmla="*/ 0 h 621"/>
              <a:gd name="T76" fmla="*/ 0 w 925"/>
              <a:gd name="T77" fmla="*/ 0 h 6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5"/>
              <a:gd name="T118" fmla="*/ 0 h 621"/>
              <a:gd name="T119" fmla="*/ 925 w 925"/>
              <a:gd name="T120" fmla="*/ 621 h 6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5" h="621">
                <a:moveTo>
                  <a:pt x="89" y="602"/>
                </a:moveTo>
                <a:lnTo>
                  <a:pt x="0" y="621"/>
                </a:lnTo>
                <a:lnTo>
                  <a:pt x="19" y="475"/>
                </a:lnTo>
                <a:lnTo>
                  <a:pt x="40" y="416"/>
                </a:lnTo>
                <a:lnTo>
                  <a:pt x="74" y="365"/>
                </a:lnTo>
                <a:lnTo>
                  <a:pt x="121" y="315"/>
                </a:lnTo>
                <a:lnTo>
                  <a:pt x="182" y="270"/>
                </a:lnTo>
                <a:lnTo>
                  <a:pt x="218" y="247"/>
                </a:lnTo>
                <a:lnTo>
                  <a:pt x="260" y="222"/>
                </a:lnTo>
                <a:lnTo>
                  <a:pt x="306" y="196"/>
                </a:lnTo>
                <a:lnTo>
                  <a:pt x="355" y="169"/>
                </a:lnTo>
                <a:lnTo>
                  <a:pt x="403" y="148"/>
                </a:lnTo>
                <a:lnTo>
                  <a:pt x="467" y="123"/>
                </a:lnTo>
                <a:lnTo>
                  <a:pt x="505" y="108"/>
                </a:lnTo>
                <a:lnTo>
                  <a:pt x="543" y="95"/>
                </a:lnTo>
                <a:lnTo>
                  <a:pt x="585" y="81"/>
                </a:lnTo>
                <a:lnTo>
                  <a:pt x="627" y="66"/>
                </a:lnTo>
                <a:lnTo>
                  <a:pt x="709" y="42"/>
                </a:lnTo>
                <a:lnTo>
                  <a:pt x="787" y="21"/>
                </a:lnTo>
                <a:lnTo>
                  <a:pt x="851" y="5"/>
                </a:lnTo>
                <a:lnTo>
                  <a:pt x="899" y="0"/>
                </a:lnTo>
                <a:lnTo>
                  <a:pt x="925" y="17"/>
                </a:lnTo>
                <a:lnTo>
                  <a:pt x="910" y="47"/>
                </a:lnTo>
                <a:lnTo>
                  <a:pt x="825" y="78"/>
                </a:lnTo>
                <a:lnTo>
                  <a:pt x="770" y="99"/>
                </a:lnTo>
                <a:lnTo>
                  <a:pt x="714" y="121"/>
                </a:lnTo>
                <a:lnTo>
                  <a:pt x="661" y="144"/>
                </a:lnTo>
                <a:lnTo>
                  <a:pt x="610" y="171"/>
                </a:lnTo>
                <a:lnTo>
                  <a:pt x="557" y="197"/>
                </a:lnTo>
                <a:lnTo>
                  <a:pt x="505" y="224"/>
                </a:lnTo>
                <a:lnTo>
                  <a:pt x="452" y="253"/>
                </a:lnTo>
                <a:lnTo>
                  <a:pt x="399" y="279"/>
                </a:lnTo>
                <a:lnTo>
                  <a:pt x="351" y="308"/>
                </a:lnTo>
                <a:lnTo>
                  <a:pt x="329" y="323"/>
                </a:lnTo>
                <a:lnTo>
                  <a:pt x="308" y="338"/>
                </a:lnTo>
                <a:lnTo>
                  <a:pt x="222" y="414"/>
                </a:lnTo>
                <a:lnTo>
                  <a:pt x="148" y="502"/>
                </a:lnTo>
                <a:lnTo>
                  <a:pt x="89" y="602"/>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85" name="Freeform 23"/>
          <p:cNvSpPr>
            <a:spLocks/>
          </p:cNvSpPr>
          <p:nvPr/>
        </p:nvSpPr>
        <p:spPr bwMode="auto">
          <a:xfrm>
            <a:off x="5992194" y="1948583"/>
            <a:ext cx="530755" cy="637624"/>
          </a:xfrm>
          <a:custGeom>
            <a:avLst/>
            <a:gdLst>
              <a:gd name="T0" fmla="*/ 0 w 637"/>
              <a:gd name="T1" fmla="*/ 0 h 962"/>
              <a:gd name="T2" fmla="*/ 0 w 637"/>
              <a:gd name="T3" fmla="*/ 0 h 962"/>
              <a:gd name="T4" fmla="*/ 0 w 637"/>
              <a:gd name="T5" fmla="*/ 0 h 962"/>
              <a:gd name="T6" fmla="*/ 0 w 637"/>
              <a:gd name="T7" fmla="*/ 0 h 962"/>
              <a:gd name="T8" fmla="*/ 0 w 637"/>
              <a:gd name="T9" fmla="*/ 0 h 962"/>
              <a:gd name="T10" fmla="*/ 0 w 637"/>
              <a:gd name="T11" fmla="*/ 0 h 962"/>
              <a:gd name="T12" fmla="*/ 0 w 637"/>
              <a:gd name="T13" fmla="*/ 0 h 962"/>
              <a:gd name="T14" fmla="*/ 0 w 637"/>
              <a:gd name="T15" fmla="*/ 0 h 962"/>
              <a:gd name="T16" fmla="*/ 0 w 637"/>
              <a:gd name="T17" fmla="*/ 0 h 962"/>
              <a:gd name="T18" fmla="*/ 0 w 637"/>
              <a:gd name="T19" fmla="*/ 0 h 962"/>
              <a:gd name="T20" fmla="*/ 0 w 637"/>
              <a:gd name="T21" fmla="*/ 0 h 962"/>
              <a:gd name="T22" fmla="*/ 0 w 637"/>
              <a:gd name="T23" fmla="*/ 0 h 962"/>
              <a:gd name="T24" fmla="*/ 0 w 637"/>
              <a:gd name="T25" fmla="*/ 0 h 962"/>
              <a:gd name="T26" fmla="*/ 0 w 637"/>
              <a:gd name="T27" fmla="*/ 0 h 962"/>
              <a:gd name="T28" fmla="*/ 0 w 637"/>
              <a:gd name="T29" fmla="*/ 0 h 962"/>
              <a:gd name="T30" fmla="*/ 0 w 637"/>
              <a:gd name="T31" fmla="*/ 0 h 962"/>
              <a:gd name="T32" fmla="*/ 0 w 637"/>
              <a:gd name="T33" fmla="*/ 0 h 962"/>
              <a:gd name="T34" fmla="*/ 0 w 637"/>
              <a:gd name="T35" fmla="*/ 0 h 962"/>
              <a:gd name="T36" fmla="*/ 0 w 637"/>
              <a:gd name="T37" fmla="*/ 0 h 962"/>
              <a:gd name="T38" fmla="*/ 0 w 637"/>
              <a:gd name="T39" fmla="*/ 0 h 962"/>
              <a:gd name="T40" fmla="*/ 0 w 637"/>
              <a:gd name="T41" fmla="*/ 0 h 962"/>
              <a:gd name="T42" fmla="*/ 0 w 637"/>
              <a:gd name="T43" fmla="*/ 0 h 962"/>
              <a:gd name="T44" fmla="*/ 0 w 637"/>
              <a:gd name="T45" fmla="*/ 0 h 962"/>
              <a:gd name="T46" fmla="*/ 0 w 637"/>
              <a:gd name="T47" fmla="*/ 0 h 962"/>
              <a:gd name="T48" fmla="*/ 0 w 637"/>
              <a:gd name="T49" fmla="*/ 0 h 962"/>
              <a:gd name="T50" fmla="*/ 0 w 637"/>
              <a:gd name="T51" fmla="*/ 0 h 962"/>
              <a:gd name="T52" fmla="*/ 0 w 637"/>
              <a:gd name="T53" fmla="*/ 0 h 962"/>
              <a:gd name="T54" fmla="*/ 0 w 637"/>
              <a:gd name="T55" fmla="*/ 0 h 962"/>
              <a:gd name="T56" fmla="*/ 0 w 637"/>
              <a:gd name="T57" fmla="*/ 0 h 962"/>
              <a:gd name="T58" fmla="*/ 0 w 637"/>
              <a:gd name="T59" fmla="*/ 0 h 962"/>
              <a:gd name="T60" fmla="*/ 0 w 637"/>
              <a:gd name="T61" fmla="*/ 0 h 962"/>
              <a:gd name="T62" fmla="*/ 0 w 637"/>
              <a:gd name="T63" fmla="*/ 0 h 962"/>
              <a:gd name="T64" fmla="*/ 0 w 637"/>
              <a:gd name="T65" fmla="*/ 0 h 962"/>
              <a:gd name="T66" fmla="*/ 0 w 637"/>
              <a:gd name="T67" fmla="*/ 0 h 962"/>
              <a:gd name="T68" fmla="*/ 0 w 637"/>
              <a:gd name="T69" fmla="*/ 0 h 962"/>
              <a:gd name="T70" fmla="*/ 0 w 637"/>
              <a:gd name="T71" fmla="*/ 0 h 9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7"/>
              <a:gd name="T109" fmla="*/ 0 h 962"/>
              <a:gd name="T110" fmla="*/ 637 w 637"/>
              <a:gd name="T111" fmla="*/ 962 h 9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7" h="962">
                <a:moveTo>
                  <a:pt x="120" y="36"/>
                </a:moveTo>
                <a:lnTo>
                  <a:pt x="89" y="188"/>
                </a:lnTo>
                <a:lnTo>
                  <a:pt x="89" y="323"/>
                </a:lnTo>
                <a:lnTo>
                  <a:pt x="104" y="389"/>
                </a:lnTo>
                <a:lnTo>
                  <a:pt x="127" y="458"/>
                </a:lnTo>
                <a:lnTo>
                  <a:pt x="161" y="532"/>
                </a:lnTo>
                <a:lnTo>
                  <a:pt x="207" y="610"/>
                </a:lnTo>
                <a:lnTo>
                  <a:pt x="255" y="661"/>
                </a:lnTo>
                <a:lnTo>
                  <a:pt x="300" y="709"/>
                </a:lnTo>
                <a:lnTo>
                  <a:pt x="346" y="755"/>
                </a:lnTo>
                <a:lnTo>
                  <a:pt x="393" y="793"/>
                </a:lnTo>
                <a:lnTo>
                  <a:pt x="420" y="812"/>
                </a:lnTo>
                <a:lnTo>
                  <a:pt x="445" y="827"/>
                </a:lnTo>
                <a:lnTo>
                  <a:pt x="473" y="842"/>
                </a:lnTo>
                <a:lnTo>
                  <a:pt x="502" y="855"/>
                </a:lnTo>
                <a:lnTo>
                  <a:pt x="564" y="876"/>
                </a:lnTo>
                <a:lnTo>
                  <a:pt x="637" y="891"/>
                </a:lnTo>
                <a:lnTo>
                  <a:pt x="633" y="929"/>
                </a:lnTo>
                <a:lnTo>
                  <a:pt x="593" y="962"/>
                </a:lnTo>
                <a:lnTo>
                  <a:pt x="422" y="916"/>
                </a:lnTo>
                <a:lnTo>
                  <a:pt x="382" y="897"/>
                </a:lnTo>
                <a:lnTo>
                  <a:pt x="344" y="876"/>
                </a:lnTo>
                <a:lnTo>
                  <a:pt x="308" y="853"/>
                </a:lnTo>
                <a:lnTo>
                  <a:pt x="274" y="827"/>
                </a:lnTo>
                <a:lnTo>
                  <a:pt x="207" y="770"/>
                </a:lnTo>
                <a:lnTo>
                  <a:pt x="148" y="701"/>
                </a:lnTo>
                <a:lnTo>
                  <a:pt x="95" y="623"/>
                </a:lnTo>
                <a:lnTo>
                  <a:pt x="47" y="538"/>
                </a:lnTo>
                <a:lnTo>
                  <a:pt x="5" y="405"/>
                </a:lnTo>
                <a:lnTo>
                  <a:pt x="0" y="281"/>
                </a:lnTo>
                <a:lnTo>
                  <a:pt x="21" y="158"/>
                </a:lnTo>
                <a:lnTo>
                  <a:pt x="57" y="23"/>
                </a:lnTo>
                <a:lnTo>
                  <a:pt x="72" y="2"/>
                </a:lnTo>
                <a:lnTo>
                  <a:pt x="95" y="0"/>
                </a:lnTo>
                <a:lnTo>
                  <a:pt x="120" y="36"/>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86" name="Freeform 24"/>
          <p:cNvSpPr>
            <a:spLocks/>
          </p:cNvSpPr>
          <p:nvPr/>
        </p:nvSpPr>
        <p:spPr bwMode="auto">
          <a:xfrm>
            <a:off x="6375616" y="2347729"/>
            <a:ext cx="450876" cy="342900"/>
          </a:xfrm>
          <a:custGeom>
            <a:avLst/>
            <a:gdLst>
              <a:gd name="T0" fmla="*/ 0 w 542"/>
              <a:gd name="T1" fmla="*/ 0 h 517"/>
              <a:gd name="T2" fmla="*/ 0 w 542"/>
              <a:gd name="T3" fmla="*/ 0 h 517"/>
              <a:gd name="T4" fmla="*/ 0 w 542"/>
              <a:gd name="T5" fmla="*/ 0 h 517"/>
              <a:gd name="T6" fmla="*/ 0 w 542"/>
              <a:gd name="T7" fmla="*/ 0 h 517"/>
              <a:gd name="T8" fmla="*/ 0 w 542"/>
              <a:gd name="T9" fmla="*/ 0 h 517"/>
              <a:gd name="T10" fmla="*/ 0 w 542"/>
              <a:gd name="T11" fmla="*/ 0 h 517"/>
              <a:gd name="T12" fmla="*/ 0 w 542"/>
              <a:gd name="T13" fmla="*/ 0 h 517"/>
              <a:gd name="T14" fmla="*/ 0 w 542"/>
              <a:gd name="T15" fmla="*/ 0 h 517"/>
              <a:gd name="T16" fmla="*/ 0 w 542"/>
              <a:gd name="T17" fmla="*/ 0 h 517"/>
              <a:gd name="T18" fmla="*/ 0 w 542"/>
              <a:gd name="T19" fmla="*/ 0 h 517"/>
              <a:gd name="T20" fmla="*/ 0 w 542"/>
              <a:gd name="T21" fmla="*/ 0 h 517"/>
              <a:gd name="T22" fmla="*/ 0 w 542"/>
              <a:gd name="T23" fmla="*/ 0 h 517"/>
              <a:gd name="T24" fmla="*/ 0 w 542"/>
              <a:gd name="T25" fmla="*/ 0 h 517"/>
              <a:gd name="T26" fmla="*/ 0 w 542"/>
              <a:gd name="T27" fmla="*/ 0 h 517"/>
              <a:gd name="T28" fmla="*/ 0 w 542"/>
              <a:gd name="T29" fmla="*/ 0 h 517"/>
              <a:gd name="T30" fmla="*/ 0 w 542"/>
              <a:gd name="T31" fmla="*/ 0 h 517"/>
              <a:gd name="T32" fmla="*/ 0 w 542"/>
              <a:gd name="T33" fmla="*/ 0 h 517"/>
              <a:gd name="T34" fmla="*/ 0 w 542"/>
              <a:gd name="T35" fmla="*/ 0 h 517"/>
              <a:gd name="T36" fmla="*/ 0 w 542"/>
              <a:gd name="T37" fmla="*/ 0 h 517"/>
              <a:gd name="T38" fmla="*/ 0 w 542"/>
              <a:gd name="T39" fmla="*/ 0 h 517"/>
              <a:gd name="T40" fmla="*/ 0 w 542"/>
              <a:gd name="T41" fmla="*/ 0 h 517"/>
              <a:gd name="T42" fmla="*/ 0 w 542"/>
              <a:gd name="T43" fmla="*/ 0 h 517"/>
              <a:gd name="T44" fmla="*/ 0 w 542"/>
              <a:gd name="T45" fmla="*/ 0 h 517"/>
              <a:gd name="T46" fmla="*/ 0 w 542"/>
              <a:gd name="T47" fmla="*/ 0 h 517"/>
              <a:gd name="T48" fmla="*/ 0 w 542"/>
              <a:gd name="T49" fmla="*/ 0 h 517"/>
              <a:gd name="T50" fmla="*/ 0 w 542"/>
              <a:gd name="T51" fmla="*/ 0 h 517"/>
              <a:gd name="T52" fmla="*/ 0 w 542"/>
              <a:gd name="T53" fmla="*/ 0 h 517"/>
              <a:gd name="T54" fmla="*/ 0 w 542"/>
              <a:gd name="T55" fmla="*/ 0 h 517"/>
              <a:gd name="T56" fmla="*/ 0 w 542"/>
              <a:gd name="T57" fmla="*/ 0 h 517"/>
              <a:gd name="T58" fmla="*/ 0 w 542"/>
              <a:gd name="T59" fmla="*/ 0 h 517"/>
              <a:gd name="T60" fmla="*/ 0 w 542"/>
              <a:gd name="T61" fmla="*/ 0 h 517"/>
              <a:gd name="T62" fmla="*/ 0 w 542"/>
              <a:gd name="T63" fmla="*/ 0 h 517"/>
              <a:gd name="T64" fmla="*/ 0 w 542"/>
              <a:gd name="T65" fmla="*/ 0 h 517"/>
              <a:gd name="T66" fmla="*/ 0 w 542"/>
              <a:gd name="T67" fmla="*/ 0 h 517"/>
              <a:gd name="T68" fmla="*/ 0 w 542"/>
              <a:gd name="T69" fmla="*/ 0 h 5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2"/>
              <a:gd name="T106" fmla="*/ 0 h 517"/>
              <a:gd name="T107" fmla="*/ 542 w 542"/>
              <a:gd name="T108" fmla="*/ 517 h 5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2" h="517">
                <a:moveTo>
                  <a:pt x="542" y="122"/>
                </a:moveTo>
                <a:lnTo>
                  <a:pt x="540" y="194"/>
                </a:lnTo>
                <a:lnTo>
                  <a:pt x="525" y="258"/>
                </a:lnTo>
                <a:lnTo>
                  <a:pt x="495" y="317"/>
                </a:lnTo>
                <a:lnTo>
                  <a:pt x="455" y="371"/>
                </a:lnTo>
                <a:lnTo>
                  <a:pt x="403" y="414"/>
                </a:lnTo>
                <a:lnTo>
                  <a:pt x="375" y="435"/>
                </a:lnTo>
                <a:lnTo>
                  <a:pt x="345" y="452"/>
                </a:lnTo>
                <a:lnTo>
                  <a:pt x="312" y="469"/>
                </a:lnTo>
                <a:lnTo>
                  <a:pt x="278" y="485"/>
                </a:lnTo>
                <a:lnTo>
                  <a:pt x="206" y="507"/>
                </a:lnTo>
                <a:lnTo>
                  <a:pt x="111" y="517"/>
                </a:lnTo>
                <a:lnTo>
                  <a:pt x="46" y="500"/>
                </a:lnTo>
                <a:lnTo>
                  <a:pt x="0" y="447"/>
                </a:lnTo>
                <a:lnTo>
                  <a:pt x="10" y="416"/>
                </a:lnTo>
                <a:lnTo>
                  <a:pt x="35" y="388"/>
                </a:lnTo>
                <a:lnTo>
                  <a:pt x="52" y="372"/>
                </a:lnTo>
                <a:lnTo>
                  <a:pt x="73" y="359"/>
                </a:lnTo>
                <a:lnTo>
                  <a:pt x="96" y="346"/>
                </a:lnTo>
                <a:lnTo>
                  <a:pt x="120" y="333"/>
                </a:lnTo>
                <a:lnTo>
                  <a:pt x="173" y="312"/>
                </a:lnTo>
                <a:lnTo>
                  <a:pt x="229" y="296"/>
                </a:lnTo>
                <a:lnTo>
                  <a:pt x="301" y="268"/>
                </a:lnTo>
                <a:lnTo>
                  <a:pt x="343" y="241"/>
                </a:lnTo>
                <a:lnTo>
                  <a:pt x="381" y="209"/>
                </a:lnTo>
                <a:lnTo>
                  <a:pt x="426" y="141"/>
                </a:lnTo>
                <a:lnTo>
                  <a:pt x="424" y="108"/>
                </a:lnTo>
                <a:lnTo>
                  <a:pt x="400" y="78"/>
                </a:lnTo>
                <a:lnTo>
                  <a:pt x="377" y="47"/>
                </a:lnTo>
                <a:lnTo>
                  <a:pt x="383" y="19"/>
                </a:lnTo>
                <a:lnTo>
                  <a:pt x="409" y="0"/>
                </a:lnTo>
                <a:lnTo>
                  <a:pt x="447" y="4"/>
                </a:lnTo>
                <a:lnTo>
                  <a:pt x="500" y="57"/>
                </a:lnTo>
                <a:lnTo>
                  <a:pt x="542" y="122"/>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87" name="Freeform 25"/>
          <p:cNvSpPr>
            <a:spLocks/>
          </p:cNvSpPr>
          <p:nvPr/>
        </p:nvSpPr>
        <p:spPr bwMode="auto">
          <a:xfrm>
            <a:off x="6175029" y="2051588"/>
            <a:ext cx="278691" cy="70847"/>
          </a:xfrm>
          <a:custGeom>
            <a:avLst/>
            <a:gdLst>
              <a:gd name="T0" fmla="*/ 0 w 337"/>
              <a:gd name="T1" fmla="*/ 0 h 108"/>
              <a:gd name="T2" fmla="*/ 0 w 337"/>
              <a:gd name="T3" fmla="*/ 0 h 108"/>
              <a:gd name="T4" fmla="*/ 0 w 337"/>
              <a:gd name="T5" fmla="*/ 0 h 108"/>
              <a:gd name="T6" fmla="*/ 0 w 337"/>
              <a:gd name="T7" fmla="*/ 0 h 108"/>
              <a:gd name="T8" fmla="*/ 0 w 337"/>
              <a:gd name="T9" fmla="*/ 0 h 108"/>
              <a:gd name="T10" fmla="*/ 0 w 337"/>
              <a:gd name="T11" fmla="*/ 0 h 108"/>
              <a:gd name="T12" fmla="*/ 0 w 337"/>
              <a:gd name="T13" fmla="*/ 0 h 108"/>
              <a:gd name="T14" fmla="*/ 0 w 337"/>
              <a:gd name="T15" fmla="*/ 0 h 108"/>
              <a:gd name="T16" fmla="*/ 0 w 337"/>
              <a:gd name="T17" fmla="*/ 0 h 108"/>
              <a:gd name="T18" fmla="*/ 0 w 337"/>
              <a:gd name="T19" fmla="*/ 0 h 108"/>
              <a:gd name="T20" fmla="*/ 0 w 337"/>
              <a:gd name="T21" fmla="*/ 0 h 108"/>
              <a:gd name="T22" fmla="*/ 0 w 337"/>
              <a:gd name="T23" fmla="*/ 0 h 108"/>
              <a:gd name="T24" fmla="*/ 0 w 337"/>
              <a:gd name="T25" fmla="*/ 0 h 108"/>
              <a:gd name="T26" fmla="*/ 0 w 337"/>
              <a:gd name="T27" fmla="*/ 0 h 108"/>
              <a:gd name="T28" fmla="*/ 0 w 337"/>
              <a:gd name="T29" fmla="*/ 0 h 108"/>
              <a:gd name="T30" fmla="*/ 0 w 337"/>
              <a:gd name="T31" fmla="*/ 0 h 108"/>
              <a:gd name="T32" fmla="*/ 0 w 337"/>
              <a:gd name="T33" fmla="*/ 0 h 108"/>
              <a:gd name="T34" fmla="*/ 0 w 337"/>
              <a:gd name="T35" fmla="*/ 0 h 108"/>
              <a:gd name="T36" fmla="*/ 0 w 337"/>
              <a:gd name="T37" fmla="*/ 0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7"/>
              <a:gd name="T58" fmla="*/ 0 h 108"/>
              <a:gd name="T59" fmla="*/ 337 w 337"/>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7" h="108">
                <a:moveTo>
                  <a:pt x="32" y="0"/>
                </a:moveTo>
                <a:lnTo>
                  <a:pt x="76" y="17"/>
                </a:lnTo>
                <a:lnTo>
                  <a:pt x="112" y="29"/>
                </a:lnTo>
                <a:lnTo>
                  <a:pt x="169" y="42"/>
                </a:lnTo>
                <a:lnTo>
                  <a:pt x="226" y="36"/>
                </a:lnTo>
                <a:lnTo>
                  <a:pt x="310" y="11"/>
                </a:lnTo>
                <a:lnTo>
                  <a:pt x="337" y="19"/>
                </a:lnTo>
                <a:lnTo>
                  <a:pt x="327" y="46"/>
                </a:lnTo>
                <a:lnTo>
                  <a:pt x="299" y="74"/>
                </a:lnTo>
                <a:lnTo>
                  <a:pt x="268" y="91"/>
                </a:lnTo>
                <a:lnTo>
                  <a:pt x="215" y="108"/>
                </a:lnTo>
                <a:lnTo>
                  <a:pt x="154" y="108"/>
                </a:lnTo>
                <a:lnTo>
                  <a:pt x="97" y="87"/>
                </a:lnTo>
                <a:lnTo>
                  <a:pt x="48" y="61"/>
                </a:lnTo>
                <a:lnTo>
                  <a:pt x="11" y="38"/>
                </a:lnTo>
                <a:lnTo>
                  <a:pt x="0" y="10"/>
                </a:lnTo>
                <a:lnTo>
                  <a:pt x="11" y="0"/>
                </a:lnTo>
                <a:lnTo>
                  <a:pt x="32" y="0"/>
                </a:lnTo>
                <a:close/>
              </a:path>
            </a:pathLst>
          </a:custGeom>
          <a:solidFill>
            <a:srgbClr val="D99966"/>
          </a:solidFill>
          <a:ln>
            <a:noFill/>
          </a:ln>
          <a:extLst/>
        </p:spPr>
        <p:txBody>
          <a:bodyPr lIns="77925" tIns="38963" rIns="77925" bIns="38963"/>
          <a:lstStyle/>
          <a:p>
            <a:pPr>
              <a:defRPr/>
            </a:pPr>
            <a:endParaRPr lang="en-AU">
              <a:latin typeface="+mj-lt"/>
              <a:ea typeface="ＭＳ Ｐゴシック" charset="-128"/>
            </a:endParaRPr>
          </a:p>
        </p:txBody>
      </p:sp>
      <p:sp>
        <p:nvSpPr>
          <p:cNvPr id="88" name="Freeform 26"/>
          <p:cNvSpPr>
            <a:spLocks/>
          </p:cNvSpPr>
          <p:nvPr/>
        </p:nvSpPr>
        <p:spPr bwMode="auto">
          <a:xfrm>
            <a:off x="6160828" y="2187615"/>
            <a:ext cx="289342" cy="82183"/>
          </a:xfrm>
          <a:custGeom>
            <a:avLst/>
            <a:gdLst>
              <a:gd name="T0" fmla="*/ 0 w 350"/>
              <a:gd name="T1" fmla="*/ 0 h 126"/>
              <a:gd name="T2" fmla="*/ 0 w 350"/>
              <a:gd name="T3" fmla="*/ 0 h 126"/>
              <a:gd name="T4" fmla="*/ 0 w 350"/>
              <a:gd name="T5" fmla="*/ 0 h 126"/>
              <a:gd name="T6" fmla="*/ 0 w 350"/>
              <a:gd name="T7" fmla="*/ 0 h 126"/>
              <a:gd name="T8" fmla="*/ 0 w 350"/>
              <a:gd name="T9" fmla="*/ 0 h 126"/>
              <a:gd name="T10" fmla="*/ 0 w 350"/>
              <a:gd name="T11" fmla="*/ 0 h 126"/>
              <a:gd name="T12" fmla="*/ 0 w 350"/>
              <a:gd name="T13" fmla="*/ 0 h 126"/>
              <a:gd name="T14" fmla="*/ 0 w 350"/>
              <a:gd name="T15" fmla="*/ 0 h 126"/>
              <a:gd name="T16" fmla="*/ 0 w 350"/>
              <a:gd name="T17" fmla="*/ 0 h 126"/>
              <a:gd name="T18" fmla="*/ 0 w 350"/>
              <a:gd name="T19" fmla="*/ 0 h 126"/>
              <a:gd name="T20" fmla="*/ 0 w 350"/>
              <a:gd name="T21" fmla="*/ 0 h 126"/>
              <a:gd name="T22" fmla="*/ 0 w 350"/>
              <a:gd name="T23" fmla="*/ 0 h 126"/>
              <a:gd name="T24" fmla="*/ 0 w 350"/>
              <a:gd name="T25" fmla="*/ 0 h 126"/>
              <a:gd name="T26" fmla="*/ 0 w 350"/>
              <a:gd name="T27" fmla="*/ 0 h 126"/>
              <a:gd name="T28" fmla="*/ 0 w 350"/>
              <a:gd name="T29" fmla="*/ 0 h 126"/>
              <a:gd name="T30" fmla="*/ 0 w 350"/>
              <a:gd name="T31" fmla="*/ 0 h 126"/>
              <a:gd name="T32" fmla="*/ 0 w 350"/>
              <a:gd name="T33" fmla="*/ 0 h 126"/>
              <a:gd name="T34" fmla="*/ 0 w 350"/>
              <a:gd name="T35" fmla="*/ 0 h 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0"/>
              <a:gd name="T55" fmla="*/ 0 h 126"/>
              <a:gd name="T56" fmla="*/ 350 w 350"/>
              <a:gd name="T57" fmla="*/ 126 h 1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0" h="126">
                <a:moveTo>
                  <a:pt x="40" y="21"/>
                </a:moveTo>
                <a:lnTo>
                  <a:pt x="108" y="38"/>
                </a:lnTo>
                <a:lnTo>
                  <a:pt x="177" y="40"/>
                </a:lnTo>
                <a:lnTo>
                  <a:pt x="308" y="4"/>
                </a:lnTo>
                <a:lnTo>
                  <a:pt x="333" y="0"/>
                </a:lnTo>
                <a:lnTo>
                  <a:pt x="350" y="12"/>
                </a:lnTo>
                <a:lnTo>
                  <a:pt x="340" y="54"/>
                </a:lnTo>
                <a:lnTo>
                  <a:pt x="293" y="88"/>
                </a:lnTo>
                <a:lnTo>
                  <a:pt x="249" y="113"/>
                </a:lnTo>
                <a:lnTo>
                  <a:pt x="207" y="124"/>
                </a:lnTo>
                <a:lnTo>
                  <a:pt x="169" y="126"/>
                </a:lnTo>
                <a:lnTo>
                  <a:pt x="91" y="109"/>
                </a:lnTo>
                <a:lnTo>
                  <a:pt x="53" y="92"/>
                </a:lnTo>
                <a:lnTo>
                  <a:pt x="13" y="73"/>
                </a:lnTo>
                <a:lnTo>
                  <a:pt x="0" y="35"/>
                </a:lnTo>
                <a:lnTo>
                  <a:pt x="15" y="21"/>
                </a:lnTo>
                <a:lnTo>
                  <a:pt x="40" y="21"/>
                </a:lnTo>
                <a:close/>
              </a:path>
            </a:pathLst>
          </a:custGeom>
          <a:solidFill>
            <a:srgbClr val="D99966"/>
          </a:solidFill>
          <a:ln>
            <a:noFill/>
          </a:ln>
          <a:extLst/>
        </p:spPr>
        <p:txBody>
          <a:bodyPr lIns="77925" tIns="38963" rIns="77925" bIns="38963"/>
          <a:lstStyle/>
          <a:p>
            <a:pPr>
              <a:defRPr/>
            </a:pPr>
            <a:endParaRPr lang="en-AU">
              <a:latin typeface="+mj-lt"/>
              <a:ea typeface="ＭＳ Ｐゴシック" charset="-128"/>
            </a:endParaRPr>
          </a:p>
        </p:txBody>
      </p:sp>
      <p:sp>
        <p:nvSpPr>
          <p:cNvPr id="89" name="Freeform 28"/>
          <p:cNvSpPr>
            <a:spLocks/>
          </p:cNvSpPr>
          <p:nvPr/>
        </p:nvSpPr>
        <p:spPr bwMode="auto">
          <a:xfrm>
            <a:off x="6364966" y="2360481"/>
            <a:ext cx="191711" cy="103437"/>
          </a:xfrm>
          <a:custGeom>
            <a:avLst/>
            <a:gdLst>
              <a:gd name="T0" fmla="*/ 0 w 230"/>
              <a:gd name="T1" fmla="*/ 0 h 156"/>
              <a:gd name="T2" fmla="*/ 0 w 230"/>
              <a:gd name="T3" fmla="*/ 0 h 156"/>
              <a:gd name="T4" fmla="*/ 0 w 230"/>
              <a:gd name="T5" fmla="*/ 0 h 156"/>
              <a:gd name="T6" fmla="*/ 0 w 230"/>
              <a:gd name="T7" fmla="*/ 0 h 156"/>
              <a:gd name="T8" fmla="*/ 0 w 230"/>
              <a:gd name="T9" fmla="*/ 0 h 156"/>
              <a:gd name="T10" fmla="*/ 0 w 230"/>
              <a:gd name="T11" fmla="*/ 0 h 156"/>
              <a:gd name="T12" fmla="*/ 0 w 230"/>
              <a:gd name="T13" fmla="*/ 0 h 156"/>
              <a:gd name="T14" fmla="*/ 0 w 230"/>
              <a:gd name="T15" fmla="*/ 0 h 156"/>
              <a:gd name="T16" fmla="*/ 0 w 230"/>
              <a:gd name="T17" fmla="*/ 0 h 156"/>
              <a:gd name="T18" fmla="*/ 0 w 230"/>
              <a:gd name="T19" fmla="*/ 0 h 156"/>
              <a:gd name="T20" fmla="*/ 0 w 230"/>
              <a:gd name="T21" fmla="*/ 0 h 156"/>
              <a:gd name="T22" fmla="*/ 0 w 230"/>
              <a:gd name="T23" fmla="*/ 0 h 156"/>
              <a:gd name="T24" fmla="*/ 0 w 230"/>
              <a:gd name="T25" fmla="*/ 0 h 156"/>
              <a:gd name="T26" fmla="*/ 0 w 230"/>
              <a:gd name="T27" fmla="*/ 0 h 156"/>
              <a:gd name="T28" fmla="*/ 0 w 230"/>
              <a:gd name="T29" fmla="*/ 0 h 156"/>
              <a:gd name="T30" fmla="*/ 0 w 230"/>
              <a:gd name="T31" fmla="*/ 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0"/>
              <a:gd name="T49" fmla="*/ 0 h 156"/>
              <a:gd name="T50" fmla="*/ 230 w 230"/>
              <a:gd name="T51" fmla="*/ 156 h 1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0" h="156">
                <a:moveTo>
                  <a:pt x="25" y="87"/>
                </a:moveTo>
                <a:lnTo>
                  <a:pt x="124" y="57"/>
                </a:lnTo>
                <a:lnTo>
                  <a:pt x="202" y="2"/>
                </a:lnTo>
                <a:lnTo>
                  <a:pt x="228" y="0"/>
                </a:lnTo>
                <a:lnTo>
                  <a:pt x="230" y="25"/>
                </a:lnTo>
                <a:lnTo>
                  <a:pt x="190" y="68"/>
                </a:lnTo>
                <a:lnTo>
                  <a:pt x="152" y="104"/>
                </a:lnTo>
                <a:lnTo>
                  <a:pt x="131" y="120"/>
                </a:lnTo>
                <a:lnTo>
                  <a:pt x="107" y="133"/>
                </a:lnTo>
                <a:lnTo>
                  <a:pt x="80" y="146"/>
                </a:lnTo>
                <a:lnTo>
                  <a:pt x="51" y="156"/>
                </a:lnTo>
                <a:lnTo>
                  <a:pt x="19" y="154"/>
                </a:lnTo>
                <a:lnTo>
                  <a:pt x="0" y="133"/>
                </a:lnTo>
                <a:lnTo>
                  <a:pt x="2" y="108"/>
                </a:lnTo>
                <a:lnTo>
                  <a:pt x="25" y="87"/>
                </a:lnTo>
                <a:close/>
              </a:path>
            </a:pathLst>
          </a:custGeom>
          <a:solidFill>
            <a:srgbClr val="D99966"/>
          </a:solidFill>
          <a:ln>
            <a:noFill/>
          </a:ln>
          <a:extLst/>
        </p:spPr>
        <p:txBody>
          <a:bodyPr lIns="77925" tIns="38963" rIns="77925" bIns="38963"/>
          <a:lstStyle/>
          <a:p>
            <a:pPr>
              <a:defRPr/>
            </a:pPr>
            <a:endParaRPr lang="en-AU">
              <a:latin typeface="+mj-lt"/>
              <a:ea typeface="ＭＳ Ｐゴシック" charset="-128"/>
            </a:endParaRPr>
          </a:p>
        </p:txBody>
      </p:sp>
      <p:sp>
        <p:nvSpPr>
          <p:cNvPr id="90" name="Freeform 30"/>
          <p:cNvSpPr>
            <a:spLocks/>
          </p:cNvSpPr>
          <p:nvPr/>
        </p:nvSpPr>
        <p:spPr bwMode="auto">
          <a:xfrm>
            <a:off x="6230057" y="1483395"/>
            <a:ext cx="237864" cy="100603"/>
          </a:xfrm>
          <a:custGeom>
            <a:avLst/>
            <a:gdLst>
              <a:gd name="T0" fmla="*/ 0 w 287"/>
              <a:gd name="T1" fmla="*/ 0 h 151"/>
              <a:gd name="T2" fmla="*/ 0 w 287"/>
              <a:gd name="T3" fmla="*/ 0 h 151"/>
              <a:gd name="T4" fmla="*/ 0 w 287"/>
              <a:gd name="T5" fmla="*/ 0 h 151"/>
              <a:gd name="T6" fmla="*/ 0 w 287"/>
              <a:gd name="T7" fmla="*/ 0 h 151"/>
              <a:gd name="T8" fmla="*/ 0 w 287"/>
              <a:gd name="T9" fmla="*/ 0 h 151"/>
              <a:gd name="T10" fmla="*/ 0 w 287"/>
              <a:gd name="T11" fmla="*/ 0 h 151"/>
              <a:gd name="T12" fmla="*/ 0 w 287"/>
              <a:gd name="T13" fmla="*/ 0 h 151"/>
              <a:gd name="T14" fmla="*/ 0 w 287"/>
              <a:gd name="T15" fmla="*/ 0 h 151"/>
              <a:gd name="T16" fmla="*/ 0 w 287"/>
              <a:gd name="T17" fmla="*/ 0 h 151"/>
              <a:gd name="T18" fmla="*/ 0 w 287"/>
              <a:gd name="T19" fmla="*/ 0 h 151"/>
              <a:gd name="T20" fmla="*/ 0 w 287"/>
              <a:gd name="T21" fmla="*/ 0 h 151"/>
              <a:gd name="T22" fmla="*/ 0 w 287"/>
              <a:gd name="T23" fmla="*/ 0 h 151"/>
              <a:gd name="T24" fmla="*/ 0 w 287"/>
              <a:gd name="T25" fmla="*/ 0 h 151"/>
              <a:gd name="T26" fmla="*/ 0 w 287"/>
              <a:gd name="T27" fmla="*/ 0 h 151"/>
              <a:gd name="T28" fmla="*/ 0 w 287"/>
              <a:gd name="T29" fmla="*/ 0 h 151"/>
              <a:gd name="T30" fmla="*/ 0 w 287"/>
              <a:gd name="T31" fmla="*/ 0 h 151"/>
              <a:gd name="T32" fmla="*/ 0 w 287"/>
              <a:gd name="T33" fmla="*/ 0 h 151"/>
              <a:gd name="T34" fmla="*/ 0 w 287"/>
              <a:gd name="T35" fmla="*/ 0 h 151"/>
              <a:gd name="T36" fmla="*/ 0 w 287"/>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7"/>
              <a:gd name="T58" fmla="*/ 0 h 151"/>
              <a:gd name="T59" fmla="*/ 287 w 287"/>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7" h="151">
                <a:moveTo>
                  <a:pt x="60" y="6"/>
                </a:moveTo>
                <a:lnTo>
                  <a:pt x="100" y="25"/>
                </a:lnTo>
                <a:lnTo>
                  <a:pt x="138" y="37"/>
                </a:lnTo>
                <a:lnTo>
                  <a:pt x="224" y="40"/>
                </a:lnTo>
                <a:lnTo>
                  <a:pt x="270" y="56"/>
                </a:lnTo>
                <a:lnTo>
                  <a:pt x="287" y="92"/>
                </a:lnTo>
                <a:lnTo>
                  <a:pt x="275" y="132"/>
                </a:lnTo>
                <a:lnTo>
                  <a:pt x="258" y="145"/>
                </a:lnTo>
                <a:lnTo>
                  <a:pt x="232" y="151"/>
                </a:lnTo>
                <a:lnTo>
                  <a:pt x="171" y="145"/>
                </a:lnTo>
                <a:lnTo>
                  <a:pt x="117" y="126"/>
                </a:lnTo>
                <a:lnTo>
                  <a:pt x="70" y="97"/>
                </a:lnTo>
                <a:lnTo>
                  <a:pt x="43" y="82"/>
                </a:lnTo>
                <a:lnTo>
                  <a:pt x="17" y="65"/>
                </a:lnTo>
                <a:lnTo>
                  <a:pt x="0" y="40"/>
                </a:lnTo>
                <a:lnTo>
                  <a:pt x="7" y="16"/>
                </a:lnTo>
                <a:lnTo>
                  <a:pt x="30" y="0"/>
                </a:lnTo>
                <a:lnTo>
                  <a:pt x="60" y="6"/>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91" name="Freeform 31"/>
          <p:cNvSpPr>
            <a:spLocks/>
          </p:cNvSpPr>
          <p:nvPr/>
        </p:nvSpPr>
        <p:spPr bwMode="auto">
          <a:xfrm>
            <a:off x="6501648" y="1436635"/>
            <a:ext cx="195261" cy="123274"/>
          </a:xfrm>
          <a:custGeom>
            <a:avLst/>
            <a:gdLst>
              <a:gd name="T0" fmla="*/ 0 w 233"/>
              <a:gd name="T1" fmla="*/ 0 h 186"/>
              <a:gd name="T2" fmla="*/ 0 w 233"/>
              <a:gd name="T3" fmla="*/ 0 h 186"/>
              <a:gd name="T4" fmla="*/ 0 w 233"/>
              <a:gd name="T5" fmla="*/ 0 h 186"/>
              <a:gd name="T6" fmla="*/ 0 w 233"/>
              <a:gd name="T7" fmla="*/ 0 h 186"/>
              <a:gd name="T8" fmla="*/ 0 w 233"/>
              <a:gd name="T9" fmla="*/ 0 h 186"/>
              <a:gd name="T10" fmla="*/ 0 w 233"/>
              <a:gd name="T11" fmla="*/ 0 h 186"/>
              <a:gd name="T12" fmla="*/ 0 w 233"/>
              <a:gd name="T13" fmla="*/ 0 h 186"/>
              <a:gd name="T14" fmla="*/ 0 w 233"/>
              <a:gd name="T15" fmla="*/ 0 h 186"/>
              <a:gd name="T16" fmla="*/ 0 w 233"/>
              <a:gd name="T17" fmla="*/ 0 h 186"/>
              <a:gd name="T18" fmla="*/ 0 w 233"/>
              <a:gd name="T19" fmla="*/ 0 h 186"/>
              <a:gd name="T20" fmla="*/ 0 w 233"/>
              <a:gd name="T21" fmla="*/ 0 h 186"/>
              <a:gd name="T22" fmla="*/ 0 w 233"/>
              <a:gd name="T23" fmla="*/ 0 h 186"/>
              <a:gd name="T24" fmla="*/ 0 w 233"/>
              <a:gd name="T25" fmla="*/ 0 h 186"/>
              <a:gd name="T26" fmla="*/ 0 w 233"/>
              <a:gd name="T27" fmla="*/ 0 h 186"/>
              <a:gd name="T28" fmla="*/ 0 w 233"/>
              <a:gd name="T29" fmla="*/ 0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
              <a:gd name="T46" fmla="*/ 0 h 186"/>
              <a:gd name="T47" fmla="*/ 233 w 233"/>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 h="186">
                <a:moveTo>
                  <a:pt x="218" y="76"/>
                </a:moveTo>
                <a:lnTo>
                  <a:pt x="155" y="141"/>
                </a:lnTo>
                <a:lnTo>
                  <a:pt x="125" y="166"/>
                </a:lnTo>
                <a:lnTo>
                  <a:pt x="85" y="186"/>
                </a:lnTo>
                <a:lnTo>
                  <a:pt x="32" y="186"/>
                </a:lnTo>
                <a:lnTo>
                  <a:pt x="1" y="152"/>
                </a:lnTo>
                <a:lnTo>
                  <a:pt x="0" y="110"/>
                </a:lnTo>
                <a:lnTo>
                  <a:pt x="38" y="76"/>
                </a:lnTo>
                <a:lnTo>
                  <a:pt x="150" y="13"/>
                </a:lnTo>
                <a:lnTo>
                  <a:pt x="167" y="4"/>
                </a:lnTo>
                <a:lnTo>
                  <a:pt x="186" y="0"/>
                </a:lnTo>
                <a:lnTo>
                  <a:pt x="218" y="13"/>
                </a:lnTo>
                <a:lnTo>
                  <a:pt x="233" y="44"/>
                </a:lnTo>
                <a:lnTo>
                  <a:pt x="218" y="76"/>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92" name="Freeform 32"/>
          <p:cNvSpPr>
            <a:spLocks/>
          </p:cNvSpPr>
          <p:nvPr/>
        </p:nvSpPr>
        <p:spPr bwMode="auto">
          <a:xfrm>
            <a:off x="6395142" y="1610919"/>
            <a:ext cx="516555" cy="403829"/>
          </a:xfrm>
          <a:custGeom>
            <a:avLst/>
            <a:gdLst>
              <a:gd name="T0" fmla="*/ 0 w 620"/>
              <a:gd name="T1" fmla="*/ 0 h 610"/>
              <a:gd name="T2" fmla="*/ 0 w 620"/>
              <a:gd name="T3" fmla="*/ 0 h 610"/>
              <a:gd name="T4" fmla="*/ 0 w 620"/>
              <a:gd name="T5" fmla="*/ 0 h 610"/>
              <a:gd name="T6" fmla="*/ 0 w 620"/>
              <a:gd name="T7" fmla="*/ 0 h 610"/>
              <a:gd name="T8" fmla="*/ 0 w 620"/>
              <a:gd name="T9" fmla="*/ 0 h 610"/>
              <a:gd name="T10" fmla="*/ 0 w 620"/>
              <a:gd name="T11" fmla="*/ 0 h 610"/>
              <a:gd name="T12" fmla="*/ 0 w 620"/>
              <a:gd name="T13" fmla="*/ 0 h 610"/>
              <a:gd name="T14" fmla="*/ 0 w 620"/>
              <a:gd name="T15" fmla="*/ 0 h 610"/>
              <a:gd name="T16" fmla="*/ 0 w 620"/>
              <a:gd name="T17" fmla="*/ 0 h 610"/>
              <a:gd name="T18" fmla="*/ 0 w 620"/>
              <a:gd name="T19" fmla="*/ 0 h 610"/>
              <a:gd name="T20" fmla="*/ 0 w 620"/>
              <a:gd name="T21" fmla="*/ 0 h 610"/>
              <a:gd name="T22" fmla="*/ 0 w 620"/>
              <a:gd name="T23" fmla="*/ 0 h 610"/>
              <a:gd name="T24" fmla="*/ 0 w 620"/>
              <a:gd name="T25" fmla="*/ 0 h 610"/>
              <a:gd name="T26" fmla="*/ 0 w 620"/>
              <a:gd name="T27" fmla="*/ 0 h 610"/>
              <a:gd name="T28" fmla="*/ 0 w 620"/>
              <a:gd name="T29" fmla="*/ 0 h 610"/>
              <a:gd name="T30" fmla="*/ 0 w 620"/>
              <a:gd name="T31" fmla="*/ 0 h 610"/>
              <a:gd name="T32" fmla="*/ 0 w 620"/>
              <a:gd name="T33" fmla="*/ 0 h 610"/>
              <a:gd name="T34" fmla="*/ 0 w 620"/>
              <a:gd name="T35" fmla="*/ 0 h 610"/>
              <a:gd name="T36" fmla="*/ 0 w 620"/>
              <a:gd name="T37" fmla="*/ 0 h 610"/>
              <a:gd name="T38" fmla="*/ 0 w 620"/>
              <a:gd name="T39" fmla="*/ 0 h 610"/>
              <a:gd name="T40" fmla="*/ 0 w 620"/>
              <a:gd name="T41" fmla="*/ 0 h 610"/>
              <a:gd name="T42" fmla="*/ 0 w 620"/>
              <a:gd name="T43" fmla="*/ 0 h 610"/>
              <a:gd name="T44" fmla="*/ 0 w 620"/>
              <a:gd name="T45" fmla="*/ 0 h 610"/>
              <a:gd name="T46" fmla="*/ 0 w 620"/>
              <a:gd name="T47" fmla="*/ 0 h 610"/>
              <a:gd name="T48" fmla="*/ 0 w 620"/>
              <a:gd name="T49" fmla="*/ 0 h 610"/>
              <a:gd name="T50" fmla="*/ 0 w 620"/>
              <a:gd name="T51" fmla="*/ 0 h 610"/>
              <a:gd name="T52" fmla="*/ 0 w 620"/>
              <a:gd name="T53" fmla="*/ 0 h 610"/>
              <a:gd name="T54" fmla="*/ 0 w 620"/>
              <a:gd name="T55" fmla="*/ 0 h 610"/>
              <a:gd name="T56" fmla="*/ 0 w 620"/>
              <a:gd name="T57" fmla="*/ 0 h 610"/>
              <a:gd name="T58" fmla="*/ 0 w 620"/>
              <a:gd name="T59" fmla="*/ 0 h 6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0"/>
              <a:gd name="T91" fmla="*/ 0 h 610"/>
              <a:gd name="T92" fmla="*/ 620 w 620"/>
              <a:gd name="T93" fmla="*/ 610 h 6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0" h="610">
                <a:moveTo>
                  <a:pt x="508" y="5"/>
                </a:moveTo>
                <a:lnTo>
                  <a:pt x="567" y="74"/>
                </a:lnTo>
                <a:lnTo>
                  <a:pt x="605" y="167"/>
                </a:lnTo>
                <a:lnTo>
                  <a:pt x="620" y="264"/>
                </a:lnTo>
                <a:lnTo>
                  <a:pt x="603" y="349"/>
                </a:lnTo>
                <a:lnTo>
                  <a:pt x="582" y="387"/>
                </a:lnTo>
                <a:lnTo>
                  <a:pt x="557" y="424"/>
                </a:lnTo>
                <a:lnTo>
                  <a:pt x="502" y="482"/>
                </a:lnTo>
                <a:lnTo>
                  <a:pt x="470" y="507"/>
                </a:lnTo>
                <a:lnTo>
                  <a:pt x="436" y="530"/>
                </a:lnTo>
                <a:lnTo>
                  <a:pt x="399" y="549"/>
                </a:lnTo>
                <a:lnTo>
                  <a:pt x="363" y="564"/>
                </a:lnTo>
                <a:lnTo>
                  <a:pt x="323" y="578"/>
                </a:lnTo>
                <a:lnTo>
                  <a:pt x="283" y="589"/>
                </a:lnTo>
                <a:lnTo>
                  <a:pt x="200" y="604"/>
                </a:lnTo>
                <a:lnTo>
                  <a:pt x="25" y="610"/>
                </a:lnTo>
                <a:lnTo>
                  <a:pt x="0" y="589"/>
                </a:lnTo>
                <a:lnTo>
                  <a:pt x="17" y="559"/>
                </a:lnTo>
                <a:lnTo>
                  <a:pt x="57" y="541"/>
                </a:lnTo>
                <a:lnTo>
                  <a:pt x="107" y="530"/>
                </a:lnTo>
                <a:lnTo>
                  <a:pt x="200" y="513"/>
                </a:lnTo>
                <a:lnTo>
                  <a:pt x="396" y="456"/>
                </a:lnTo>
                <a:lnTo>
                  <a:pt x="531" y="319"/>
                </a:lnTo>
                <a:lnTo>
                  <a:pt x="557" y="226"/>
                </a:lnTo>
                <a:lnTo>
                  <a:pt x="544" y="157"/>
                </a:lnTo>
                <a:lnTo>
                  <a:pt x="508" y="96"/>
                </a:lnTo>
                <a:lnTo>
                  <a:pt x="474" y="24"/>
                </a:lnTo>
                <a:lnTo>
                  <a:pt x="479" y="0"/>
                </a:lnTo>
                <a:lnTo>
                  <a:pt x="508" y="5"/>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93" name="Freeform 33"/>
          <p:cNvSpPr>
            <a:spLocks/>
          </p:cNvSpPr>
          <p:nvPr/>
        </p:nvSpPr>
        <p:spPr bwMode="auto">
          <a:xfrm>
            <a:off x="5964123" y="1614412"/>
            <a:ext cx="223663" cy="330148"/>
          </a:xfrm>
          <a:custGeom>
            <a:avLst/>
            <a:gdLst>
              <a:gd name="T0" fmla="*/ 0 w 268"/>
              <a:gd name="T1" fmla="*/ 0 h 498"/>
              <a:gd name="T2" fmla="*/ 0 w 268"/>
              <a:gd name="T3" fmla="*/ 0 h 498"/>
              <a:gd name="T4" fmla="*/ 0 w 268"/>
              <a:gd name="T5" fmla="*/ 0 h 498"/>
              <a:gd name="T6" fmla="*/ 0 w 268"/>
              <a:gd name="T7" fmla="*/ 0 h 498"/>
              <a:gd name="T8" fmla="*/ 0 w 268"/>
              <a:gd name="T9" fmla="*/ 0 h 498"/>
              <a:gd name="T10" fmla="*/ 0 w 268"/>
              <a:gd name="T11" fmla="*/ 0 h 498"/>
              <a:gd name="T12" fmla="*/ 0 w 268"/>
              <a:gd name="T13" fmla="*/ 0 h 498"/>
              <a:gd name="T14" fmla="*/ 0 w 268"/>
              <a:gd name="T15" fmla="*/ 0 h 498"/>
              <a:gd name="T16" fmla="*/ 0 w 268"/>
              <a:gd name="T17" fmla="*/ 0 h 498"/>
              <a:gd name="T18" fmla="*/ 0 w 268"/>
              <a:gd name="T19" fmla="*/ 0 h 498"/>
              <a:gd name="T20" fmla="*/ 0 w 268"/>
              <a:gd name="T21" fmla="*/ 0 h 498"/>
              <a:gd name="T22" fmla="*/ 0 w 268"/>
              <a:gd name="T23" fmla="*/ 0 h 498"/>
              <a:gd name="T24" fmla="*/ 0 w 268"/>
              <a:gd name="T25" fmla="*/ 0 h 498"/>
              <a:gd name="T26" fmla="*/ 0 w 268"/>
              <a:gd name="T27" fmla="*/ 0 h 498"/>
              <a:gd name="T28" fmla="*/ 0 w 268"/>
              <a:gd name="T29" fmla="*/ 0 h 498"/>
              <a:gd name="T30" fmla="*/ 0 w 268"/>
              <a:gd name="T31" fmla="*/ 0 h 498"/>
              <a:gd name="T32" fmla="*/ 0 w 268"/>
              <a:gd name="T33" fmla="*/ 0 h 498"/>
              <a:gd name="T34" fmla="*/ 0 w 268"/>
              <a:gd name="T35" fmla="*/ 0 h 498"/>
              <a:gd name="T36" fmla="*/ 0 w 268"/>
              <a:gd name="T37" fmla="*/ 0 h 498"/>
              <a:gd name="T38" fmla="*/ 0 w 268"/>
              <a:gd name="T39" fmla="*/ 0 h 498"/>
              <a:gd name="T40" fmla="*/ 0 w 268"/>
              <a:gd name="T41" fmla="*/ 0 h 498"/>
              <a:gd name="T42" fmla="*/ 0 w 268"/>
              <a:gd name="T43" fmla="*/ 0 h 498"/>
              <a:gd name="T44" fmla="*/ 0 w 268"/>
              <a:gd name="T45" fmla="*/ 0 h 498"/>
              <a:gd name="T46" fmla="*/ 0 w 268"/>
              <a:gd name="T47" fmla="*/ 0 h 498"/>
              <a:gd name="T48" fmla="*/ 0 w 268"/>
              <a:gd name="T49" fmla="*/ 0 h 4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8"/>
              <a:gd name="T76" fmla="*/ 0 h 498"/>
              <a:gd name="T77" fmla="*/ 268 w 268"/>
              <a:gd name="T78" fmla="*/ 498 h 4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8" h="498">
                <a:moveTo>
                  <a:pt x="169" y="48"/>
                </a:moveTo>
                <a:lnTo>
                  <a:pt x="83" y="188"/>
                </a:lnTo>
                <a:lnTo>
                  <a:pt x="78" y="268"/>
                </a:lnTo>
                <a:lnTo>
                  <a:pt x="106" y="346"/>
                </a:lnTo>
                <a:lnTo>
                  <a:pt x="138" y="384"/>
                </a:lnTo>
                <a:lnTo>
                  <a:pt x="157" y="400"/>
                </a:lnTo>
                <a:lnTo>
                  <a:pt x="178" y="415"/>
                </a:lnTo>
                <a:lnTo>
                  <a:pt x="222" y="441"/>
                </a:lnTo>
                <a:lnTo>
                  <a:pt x="262" y="470"/>
                </a:lnTo>
                <a:lnTo>
                  <a:pt x="268" y="495"/>
                </a:lnTo>
                <a:lnTo>
                  <a:pt x="241" y="498"/>
                </a:lnTo>
                <a:lnTo>
                  <a:pt x="175" y="470"/>
                </a:lnTo>
                <a:lnTo>
                  <a:pt x="144" y="453"/>
                </a:lnTo>
                <a:lnTo>
                  <a:pt x="118" y="436"/>
                </a:lnTo>
                <a:lnTo>
                  <a:pt x="32" y="356"/>
                </a:lnTo>
                <a:lnTo>
                  <a:pt x="0" y="251"/>
                </a:lnTo>
                <a:lnTo>
                  <a:pt x="5" y="188"/>
                </a:lnTo>
                <a:lnTo>
                  <a:pt x="28" y="118"/>
                </a:lnTo>
                <a:lnTo>
                  <a:pt x="47" y="86"/>
                </a:lnTo>
                <a:lnTo>
                  <a:pt x="70" y="57"/>
                </a:lnTo>
                <a:lnTo>
                  <a:pt x="129" y="8"/>
                </a:lnTo>
                <a:lnTo>
                  <a:pt x="154" y="0"/>
                </a:lnTo>
                <a:lnTo>
                  <a:pt x="171" y="10"/>
                </a:lnTo>
                <a:lnTo>
                  <a:pt x="169" y="48"/>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94" name="Freeform 34"/>
          <p:cNvSpPr>
            <a:spLocks/>
          </p:cNvSpPr>
          <p:nvPr/>
        </p:nvSpPr>
        <p:spPr bwMode="auto">
          <a:xfrm>
            <a:off x="7632388" y="2276882"/>
            <a:ext cx="679865" cy="417998"/>
          </a:xfrm>
          <a:custGeom>
            <a:avLst/>
            <a:gdLst>
              <a:gd name="T0" fmla="*/ 0 w 817"/>
              <a:gd name="T1" fmla="*/ 0 h 630"/>
              <a:gd name="T2" fmla="*/ 0 w 817"/>
              <a:gd name="T3" fmla="*/ 0 h 630"/>
              <a:gd name="T4" fmla="*/ 0 w 817"/>
              <a:gd name="T5" fmla="*/ 0 h 630"/>
              <a:gd name="T6" fmla="*/ 0 w 817"/>
              <a:gd name="T7" fmla="*/ 0 h 630"/>
              <a:gd name="T8" fmla="*/ 0 w 817"/>
              <a:gd name="T9" fmla="*/ 0 h 630"/>
              <a:gd name="T10" fmla="*/ 0 w 817"/>
              <a:gd name="T11" fmla="*/ 0 h 630"/>
              <a:gd name="T12" fmla="*/ 0 w 817"/>
              <a:gd name="T13" fmla="*/ 0 h 630"/>
              <a:gd name="T14" fmla="*/ 0 w 817"/>
              <a:gd name="T15" fmla="*/ 0 h 630"/>
              <a:gd name="T16" fmla="*/ 0 w 817"/>
              <a:gd name="T17" fmla="*/ 0 h 630"/>
              <a:gd name="T18" fmla="*/ 0 w 817"/>
              <a:gd name="T19" fmla="*/ 0 h 630"/>
              <a:gd name="T20" fmla="*/ 0 w 817"/>
              <a:gd name="T21" fmla="*/ 0 h 630"/>
              <a:gd name="T22" fmla="*/ 0 w 817"/>
              <a:gd name="T23" fmla="*/ 0 h 630"/>
              <a:gd name="T24" fmla="*/ 0 w 817"/>
              <a:gd name="T25" fmla="*/ 0 h 630"/>
              <a:gd name="T26" fmla="*/ 0 w 817"/>
              <a:gd name="T27" fmla="*/ 0 h 630"/>
              <a:gd name="T28" fmla="*/ 0 w 817"/>
              <a:gd name="T29" fmla="*/ 0 h 630"/>
              <a:gd name="T30" fmla="*/ 0 w 817"/>
              <a:gd name="T31" fmla="*/ 0 h 630"/>
              <a:gd name="T32" fmla="*/ 0 w 817"/>
              <a:gd name="T33" fmla="*/ 0 h 630"/>
              <a:gd name="T34" fmla="*/ 0 w 817"/>
              <a:gd name="T35" fmla="*/ 0 h 630"/>
              <a:gd name="T36" fmla="*/ 0 w 817"/>
              <a:gd name="T37" fmla="*/ 0 h 630"/>
              <a:gd name="T38" fmla="*/ 0 w 817"/>
              <a:gd name="T39" fmla="*/ 0 h 630"/>
              <a:gd name="T40" fmla="*/ 0 w 817"/>
              <a:gd name="T41" fmla="*/ 0 h 630"/>
              <a:gd name="T42" fmla="*/ 0 w 817"/>
              <a:gd name="T43" fmla="*/ 0 h 630"/>
              <a:gd name="T44" fmla="*/ 0 w 817"/>
              <a:gd name="T45" fmla="*/ 0 h 630"/>
              <a:gd name="T46" fmla="*/ 0 w 817"/>
              <a:gd name="T47" fmla="*/ 0 h 630"/>
              <a:gd name="T48" fmla="*/ 0 w 817"/>
              <a:gd name="T49" fmla="*/ 0 h 630"/>
              <a:gd name="T50" fmla="*/ 0 w 817"/>
              <a:gd name="T51" fmla="*/ 0 h 630"/>
              <a:gd name="T52" fmla="*/ 0 w 817"/>
              <a:gd name="T53" fmla="*/ 0 h 630"/>
              <a:gd name="T54" fmla="*/ 0 w 817"/>
              <a:gd name="T55" fmla="*/ 0 h 630"/>
              <a:gd name="T56" fmla="*/ 0 w 817"/>
              <a:gd name="T57" fmla="*/ 0 h 630"/>
              <a:gd name="T58" fmla="*/ 0 w 817"/>
              <a:gd name="T59" fmla="*/ 0 h 630"/>
              <a:gd name="T60" fmla="*/ 0 w 817"/>
              <a:gd name="T61" fmla="*/ 0 h 630"/>
              <a:gd name="T62" fmla="*/ 0 w 817"/>
              <a:gd name="T63" fmla="*/ 0 h 630"/>
              <a:gd name="T64" fmla="*/ 0 w 817"/>
              <a:gd name="T65" fmla="*/ 0 h 630"/>
              <a:gd name="T66" fmla="*/ 0 w 817"/>
              <a:gd name="T67" fmla="*/ 0 h 630"/>
              <a:gd name="T68" fmla="*/ 0 w 817"/>
              <a:gd name="T69" fmla="*/ 0 h 6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7"/>
              <a:gd name="T106" fmla="*/ 0 h 630"/>
              <a:gd name="T107" fmla="*/ 817 w 817"/>
              <a:gd name="T108" fmla="*/ 630 h 6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7" h="630">
                <a:moveTo>
                  <a:pt x="551" y="0"/>
                </a:moveTo>
                <a:lnTo>
                  <a:pt x="581" y="111"/>
                </a:lnTo>
                <a:lnTo>
                  <a:pt x="577" y="162"/>
                </a:lnTo>
                <a:lnTo>
                  <a:pt x="557" y="217"/>
                </a:lnTo>
                <a:lnTo>
                  <a:pt x="517" y="274"/>
                </a:lnTo>
                <a:lnTo>
                  <a:pt x="448" y="331"/>
                </a:lnTo>
                <a:lnTo>
                  <a:pt x="406" y="358"/>
                </a:lnTo>
                <a:lnTo>
                  <a:pt x="366" y="381"/>
                </a:lnTo>
                <a:lnTo>
                  <a:pt x="325" y="402"/>
                </a:lnTo>
                <a:lnTo>
                  <a:pt x="285" y="419"/>
                </a:lnTo>
                <a:lnTo>
                  <a:pt x="247" y="434"/>
                </a:lnTo>
                <a:lnTo>
                  <a:pt x="211" y="447"/>
                </a:lnTo>
                <a:lnTo>
                  <a:pt x="142" y="464"/>
                </a:lnTo>
                <a:lnTo>
                  <a:pt x="0" y="485"/>
                </a:lnTo>
                <a:lnTo>
                  <a:pt x="15" y="561"/>
                </a:lnTo>
                <a:lnTo>
                  <a:pt x="43" y="613"/>
                </a:lnTo>
                <a:lnTo>
                  <a:pt x="64" y="626"/>
                </a:lnTo>
                <a:lnTo>
                  <a:pt x="91" y="630"/>
                </a:lnTo>
                <a:lnTo>
                  <a:pt x="199" y="628"/>
                </a:lnTo>
                <a:lnTo>
                  <a:pt x="372" y="607"/>
                </a:lnTo>
                <a:lnTo>
                  <a:pt x="471" y="578"/>
                </a:lnTo>
                <a:lnTo>
                  <a:pt x="520" y="556"/>
                </a:lnTo>
                <a:lnTo>
                  <a:pt x="572" y="527"/>
                </a:lnTo>
                <a:lnTo>
                  <a:pt x="669" y="451"/>
                </a:lnTo>
                <a:lnTo>
                  <a:pt x="756" y="346"/>
                </a:lnTo>
                <a:lnTo>
                  <a:pt x="811" y="236"/>
                </a:lnTo>
                <a:lnTo>
                  <a:pt x="817" y="152"/>
                </a:lnTo>
                <a:lnTo>
                  <a:pt x="806" y="120"/>
                </a:lnTo>
                <a:lnTo>
                  <a:pt x="788" y="92"/>
                </a:lnTo>
                <a:lnTo>
                  <a:pt x="735" y="50"/>
                </a:lnTo>
                <a:lnTo>
                  <a:pt x="705" y="35"/>
                </a:lnTo>
                <a:lnTo>
                  <a:pt x="674" y="23"/>
                </a:lnTo>
                <a:lnTo>
                  <a:pt x="614" y="8"/>
                </a:lnTo>
                <a:lnTo>
                  <a:pt x="551" y="0"/>
                </a:lnTo>
                <a:close/>
              </a:path>
            </a:pathLst>
          </a:custGeom>
          <a:solidFill>
            <a:srgbClr val="FFFFFF"/>
          </a:solidFill>
          <a:ln>
            <a:noFill/>
          </a:ln>
          <a:extLst/>
        </p:spPr>
        <p:txBody>
          <a:bodyPr lIns="77925" tIns="38963" rIns="77925" bIns="38963"/>
          <a:lstStyle/>
          <a:p>
            <a:pPr>
              <a:defRPr/>
            </a:pPr>
            <a:endParaRPr lang="en-AU">
              <a:latin typeface="+mj-lt"/>
              <a:ea typeface="ＭＳ Ｐゴシック" charset="-128"/>
            </a:endParaRPr>
          </a:p>
        </p:txBody>
      </p:sp>
      <p:sp>
        <p:nvSpPr>
          <p:cNvPr id="95" name="Freeform 41"/>
          <p:cNvSpPr>
            <a:spLocks/>
          </p:cNvSpPr>
          <p:nvPr/>
        </p:nvSpPr>
        <p:spPr bwMode="auto">
          <a:xfrm>
            <a:off x="6260234" y="2898920"/>
            <a:ext cx="122482" cy="194121"/>
          </a:xfrm>
          <a:custGeom>
            <a:avLst/>
            <a:gdLst>
              <a:gd name="T0" fmla="*/ 0 w 146"/>
              <a:gd name="T1" fmla="*/ 0 h 293"/>
              <a:gd name="T2" fmla="*/ 0 w 146"/>
              <a:gd name="T3" fmla="*/ 0 h 293"/>
              <a:gd name="T4" fmla="*/ 0 w 146"/>
              <a:gd name="T5" fmla="*/ 0 h 293"/>
              <a:gd name="T6" fmla="*/ 0 w 146"/>
              <a:gd name="T7" fmla="*/ 0 h 293"/>
              <a:gd name="T8" fmla="*/ 0 w 146"/>
              <a:gd name="T9" fmla="*/ 0 h 293"/>
              <a:gd name="T10" fmla="*/ 0 w 146"/>
              <a:gd name="T11" fmla="*/ 0 h 293"/>
              <a:gd name="T12" fmla="*/ 0 w 146"/>
              <a:gd name="T13" fmla="*/ 0 h 293"/>
              <a:gd name="T14" fmla="*/ 0 w 146"/>
              <a:gd name="T15" fmla="*/ 0 h 293"/>
              <a:gd name="T16" fmla="*/ 0 w 146"/>
              <a:gd name="T17" fmla="*/ 0 h 293"/>
              <a:gd name="T18" fmla="*/ 0 w 146"/>
              <a:gd name="T19" fmla="*/ 0 h 293"/>
              <a:gd name="T20" fmla="*/ 0 w 146"/>
              <a:gd name="T21" fmla="*/ 0 h 293"/>
              <a:gd name="T22" fmla="*/ 0 w 146"/>
              <a:gd name="T23" fmla="*/ 0 h 293"/>
              <a:gd name="T24" fmla="*/ 0 w 146"/>
              <a:gd name="T25" fmla="*/ 0 h 2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293"/>
              <a:gd name="T41" fmla="*/ 146 w 146"/>
              <a:gd name="T42" fmla="*/ 293 h 2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293">
                <a:moveTo>
                  <a:pt x="62" y="7"/>
                </a:moveTo>
                <a:lnTo>
                  <a:pt x="80" y="64"/>
                </a:lnTo>
                <a:lnTo>
                  <a:pt x="114" y="131"/>
                </a:lnTo>
                <a:lnTo>
                  <a:pt x="146" y="255"/>
                </a:lnTo>
                <a:lnTo>
                  <a:pt x="127" y="293"/>
                </a:lnTo>
                <a:lnTo>
                  <a:pt x="78" y="226"/>
                </a:lnTo>
                <a:lnTo>
                  <a:pt x="34" y="169"/>
                </a:lnTo>
                <a:lnTo>
                  <a:pt x="4" y="116"/>
                </a:lnTo>
                <a:lnTo>
                  <a:pt x="0" y="26"/>
                </a:lnTo>
                <a:lnTo>
                  <a:pt x="23" y="4"/>
                </a:lnTo>
                <a:lnTo>
                  <a:pt x="42" y="0"/>
                </a:lnTo>
                <a:lnTo>
                  <a:pt x="62" y="7"/>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96" name="Freeform 42"/>
          <p:cNvSpPr>
            <a:spLocks/>
          </p:cNvSpPr>
          <p:nvPr/>
        </p:nvSpPr>
        <p:spPr bwMode="auto">
          <a:xfrm>
            <a:off x="6159052" y="2670792"/>
            <a:ext cx="113607" cy="212541"/>
          </a:xfrm>
          <a:custGeom>
            <a:avLst/>
            <a:gdLst>
              <a:gd name="T0" fmla="*/ 0 w 135"/>
              <a:gd name="T1" fmla="*/ 0 h 319"/>
              <a:gd name="T2" fmla="*/ 0 w 135"/>
              <a:gd name="T3" fmla="*/ 0 h 319"/>
              <a:gd name="T4" fmla="*/ 0 w 135"/>
              <a:gd name="T5" fmla="*/ 0 h 319"/>
              <a:gd name="T6" fmla="*/ 0 w 135"/>
              <a:gd name="T7" fmla="*/ 0 h 319"/>
              <a:gd name="T8" fmla="*/ 0 w 135"/>
              <a:gd name="T9" fmla="*/ 0 h 319"/>
              <a:gd name="T10" fmla="*/ 0 w 135"/>
              <a:gd name="T11" fmla="*/ 0 h 319"/>
              <a:gd name="T12" fmla="*/ 0 w 135"/>
              <a:gd name="T13" fmla="*/ 0 h 319"/>
              <a:gd name="T14" fmla="*/ 0 w 135"/>
              <a:gd name="T15" fmla="*/ 0 h 319"/>
              <a:gd name="T16" fmla="*/ 0 w 135"/>
              <a:gd name="T17" fmla="*/ 0 h 319"/>
              <a:gd name="T18" fmla="*/ 0 w 135"/>
              <a:gd name="T19" fmla="*/ 0 h 319"/>
              <a:gd name="T20" fmla="*/ 0 w 135"/>
              <a:gd name="T21" fmla="*/ 0 h 319"/>
              <a:gd name="T22" fmla="*/ 0 w 135"/>
              <a:gd name="T23" fmla="*/ 0 h 319"/>
              <a:gd name="T24" fmla="*/ 0 w 135"/>
              <a:gd name="T25" fmla="*/ 0 h 319"/>
              <a:gd name="T26" fmla="*/ 0 w 135"/>
              <a:gd name="T27" fmla="*/ 0 h 3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319"/>
              <a:gd name="T44" fmla="*/ 135 w 135"/>
              <a:gd name="T45" fmla="*/ 319 h 3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319">
                <a:moveTo>
                  <a:pt x="82" y="1"/>
                </a:moveTo>
                <a:lnTo>
                  <a:pt x="46" y="76"/>
                </a:lnTo>
                <a:lnTo>
                  <a:pt x="15" y="171"/>
                </a:lnTo>
                <a:lnTo>
                  <a:pt x="0" y="254"/>
                </a:lnTo>
                <a:lnTo>
                  <a:pt x="19" y="306"/>
                </a:lnTo>
                <a:lnTo>
                  <a:pt x="47" y="319"/>
                </a:lnTo>
                <a:lnTo>
                  <a:pt x="59" y="306"/>
                </a:lnTo>
                <a:lnTo>
                  <a:pt x="72" y="199"/>
                </a:lnTo>
                <a:lnTo>
                  <a:pt x="93" y="135"/>
                </a:lnTo>
                <a:lnTo>
                  <a:pt x="118" y="95"/>
                </a:lnTo>
                <a:lnTo>
                  <a:pt x="135" y="34"/>
                </a:lnTo>
                <a:lnTo>
                  <a:pt x="103" y="0"/>
                </a:lnTo>
                <a:lnTo>
                  <a:pt x="82" y="1"/>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97" name="Freeform 50"/>
          <p:cNvSpPr>
            <a:spLocks/>
          </p:cNvSpPr>
          <p:nvPr/>
        </p:nvSpPr>
        <p:spPr bwMode="auto">
          <a:xfrm>
            <a:off x="8022222" y="2675580"/>
            <a:ext cx="104731" cy="308894"/>
          </a:xfrm>
          <a:custGeom>
            <a:avLst/>
            <a:gdLst>
              <a:gd name="T0" fmla="*/ 0 w 126"/>
              <a:gd name="T1" fmla="*/ 0 h 467"/>
              <a:gd name="T2" fmla="*/ 0 w 126"/>
              <a:gd name="T3" fmla="*/ 0 h 467"/>
              <a:gd name="T4" fmla="*/ 0 w 126"/>
              <a:gd name="T5" fmla="*/ 0 h 467"/>
              <a:gd name="T6" fmla="*/ 0 w 126"/>
              <a:gd name="T7" fmla="*/ 0 h 467"/>
              <a:gd name="T8" fmla="*/ 0 w 126"/>
              <a:gd name="T9" fmla="*/ 0 h 467"/>
              <a:gd name="T10" fmla="*/ 0 w 126"/>
              <a:gd name="T11" fmla="*/ 0 h 467"/>
              <a:gd name="T12" fmla="*/ 0 w 126"/>
              <a:gd name="T13" fmla="*/ 0 h 467"/>
              <a:gd name="T14" fmla="*/ 0 w 126"/>
              <a:gd name="T15" fmla="*/ 0 h 467"/>
              <a:gd name="T16" fmla="*/ 0 w 126"/>
              <a:gd name="T17" fmla="*/ 0 h 467"/>
              <a:gd name="T18" fmla="*/ 0 w 126"/>
              <a:gd name="T19" fmla="*/ 0 h 467"/>
              <a:gd name="T20" fmla="*/ 0 w 126"/>
              <a:gd name="T21" fmla="*/ 0 h 467"/>
              <a:gd name="T22" fmla="*/ 0 w 126"/>
              <a:gd name="T23" fmla="*/ 0 h 467"/>
              <a:gd name="T24" fmla="*/ 0 w 126"/>
              <a:gd name="T25" fmla="*/ 0 h 467"/>
              <a:gd name="T26" fmla="*/ 0 w 126"/>
              <a:gd name="T27" fmla="*/ 0 h 467"/>
              <a:gd name="T28" fmla="*/ 0 w 126"/>
              <a:gd name="T29" fmla="*/ 0 h 467"/>
              <a:gd name="T30" fmla="*/ 0 w 126"/>
              <a:gd name="T31" fmla="*/ 0 h 4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467"/>
              <a:gd name="T50" fmla="*/ 126 w 126"/>
              <a:gd name="T51" fmla="*/ 467 h 4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467">
                <a:moveTo>
                  <a:pt x="10" y="2"/>
                </a:moveTo>
                <a:lnTo>
                  <a:pt x="0" y="209"/>
                </a:lnTo>
                <a:lnTo>
                  <a:pt x="29" y="323"/>
                </a:lnTo>
                <a:lnTo>
                  <a:pt x="15" y="418"/>
                </a:lnTo>
                <a:lnTo>
                  <a:pt x="21" y="456"/>
                </a:lnTo>
                <a:lnTo>
                  <a:pt x="42" y="467"/>
                </a:lnTo>
                <a:lnTo>
                  <a:pt x="97" y="412"/>
                </a:lnTo>
                <a:lnTo>
                  <a:pt x="126" y="310"/>
                </a:lnTo>
                <a:lnTo>
                  <a:pt x="118" y="255"/>
                </a:lnTo>
                <a:lnTo>
                  <a:pt x="93" y="190"/>
                </a:lnTo>
                <a:lnTo>
                  <a:pt x="70" y="87"/>
                </a:lnTo>
                <a:lnTo>
                  <a:pt x="68" y="24"/>
                </a:lnTo>
                <a:lnTo>
                  <a:pt x="51" y="5"/>
                </a:lnTo>
                <a:lnTo>
                  <a:pt x="32" y="0"/>
                </a:lnTo>
                <a:lnTo>
                  <a:pt x="10" y="2"/>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98" name="Freeform 51"/>
          <p:cNvSpPr>
            <a:spLocks/>
          </p:cNvSpPr>
          <p:nvPr/>
        </p:nvSpPr>
        <p:spPr bwMode="auto">
          <a:xfrm>
            <a:off x="8197023" y="2590709"/>
            <a:ext cx="134908" cy="205457"/>
          </a:xfrm>
          <a:custGeom>
            <a:avLst/>
            <a:gdLst>
              <a:gd name="T0" fmla="*/ 0 w 164"/>
              <a:gd name="T1" fmla="*/ 0 h 312"/>
              <a:gd name="T2" fmla="*/ 0 w 164"/>
              <a:gd name="T3" fmla="*/ 0 h 312"/>
              <a:gd name="T4" fmla="*/ 0 w 164"/>
              <a:gd name="T5" fmla="*/ 0 h 312"/>
              <a:gd name="T6" fmla="*/ 0 w 164"/>
              <a:gd name="T7" fmla="*/ 0 h 312"/>
              <a:gd name="T8" fmla="*/ 0 w 164"/>
              <a:gd name="T9" fmla="*/ 0 h 312"/>
              <a:gd name="T10" fmla="*/ 0 w 164"/>
              <a:gd name="T11" fmla="*/ 0 h 312"/>
              <a:gd name="T12" fmla="*/ 0 w 164"/>
              <a:gd name="T13" fmla="*/ 0 h 312"/>
              <a:gd name="T14" fmla="*/ 0 w 164"/>
              <a:gd name="T15" fmla="*/ 0 h 312"/>
              <a:gd name="T16" fmla="*/ 0 w 164"/>
              <a:gd name="T17" fmla="*/ 0 h 312"/>
              <a:gd name="T18" fmla="*/ 0 w 164"/>
              <a:gd name="T19" fmla="*/ 0 h 312"/>
              <a:gd name="T20" fmla="*/ 0 w 164"/>
              <a:gd name="T21" fmla="*/ 0 h 312"/>
              <a:gd name="T22" fmla="*/ 0 w 164"/>
              <a:gd name="T23" fmla="*/ 0 h 312"/>
              <a:gd name="T24" fmla="*/ 0 w 164"/>
              <a:gd name="T25" fmla="*/ 0 h 312"/>
              <a:gd name="T26" fmla="*/ 0 w 164"/>
              <a:gd name="T27" fmla="*/ 0 h 312"/>
              <a:gd name="T28" fmla="*/ 0 w 164"/>
              <a:gd name="T29" fmla="*/ 0 h 312"/>
              <a:gd name="T30" fmla="*/ 0 w 164"/>
              <a:gd name="T31" fmla="*/ 0 h 312"/>
              <a:gd name="T32" fmla="*/ 0 w 164"/>
              <a:gd name="T33" fmla="*/ 0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312"/>
              <a:gd name="T53" fmla="*/ 164 w 164"/>
              <a:gd name="T54" fmla="*/ 312 h 3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312">
                <a:moveTo>
                  <a:pt x="80" y="0"/>
                </a:moveTo>
                <a:lnTo>
                  <a:pt x="15" y="72"/>
                </a:lnTo>
                <a:lnTo>
                  <a:pt x="0" y="129"/>
                </a:lnTo>
                <a:lnTo>
                  <a:pt x="13" y="198"/>
                </a:lnTo>
                <a:lnTo>
                  <a:pt x="48" y="260"/>
                </a:lnTo>
                <a:lnTo>
                  <a:pt x="82" y="300"/>
                </a:lnTo>
                <a:lnTo>
                  <a:pt x="114" y="312"/>
                </a:lnTo>
                <a:lnTo>
                  <a:pt x="143" y="291"/>
                </a:lnTo>
                <a:lnTo>
                  <a:pt x="164" y="240"/>
                </a:lnTo>
                <a:lnTo>
                  <a:pt x="124" y="188"/>
                </a:lnTo>
                <a:lnTo>
                  <a:pt x="82" y="116"/>
                </a:lnTo>
                <a:lnTo>
                  <a:pt x="86" y="89"/>
                </a:lnTo>
                <a:lnTo>
                  <a:pt x="105" y="72"/>
                </a:lnTo>
                <a:lnTo>
                  <a:pt x="118" y="55"/>
                </a:lnTo>
                <a:lnTo>
                  <a:pt x="107" y="30"/>
                </a:lnTo>
                <a:lnTo>
                  <a:pt x="80" y="0"/>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99" name="Freeform 52"/>
          <p:cNvSpPr>
            <a:spLocks/>
          </p:cNvSpPr>
          <p:nvPr/>
        </p:nvSpPr>
        <p:spPr bwMode="auto">
          <a:xfrm>
            <a:off x="7641264" y="2371817"/>
            <a:ext cx="216562" cy="189870"/>
          </a:xfrm>
          <a:custGeom>
            <a:avLst/>
            <a:gdLst>
              <a:gd name="T0" fmla="*/ 0 w 262"/>
              <a:gd name="T1" fmla="*/ 0 h 287"/>
              <a:gd name="T2" fmla="*/ 0 w 262"/>
              <a:gd name="T3" fmla="*/ 0 h 287"/>
              <a:gd name="T4" fmla="*/ 0 w 262"/>
              <a:gd name="T5" fmla="*/ 0 h 287"/>
              <a:gd name="T6" fmla="*/ 0 w 262"/>
              <a:gd name="T7" fmla="*/ 0 h 287"/>
              <a:gd name="T8" fmla="*/ 0 w 262"/>
              <a:gd name="T9" fmla="*/ 0 h 287"/>
              <a:gd name="T10" fmla="*/ 0 w 262"/>
              <a:gd name="T11" fmla="*/ 0 h 287"/>
              <a:gd name="T12" fmla="*/ 0 w 262"/>
              <a:gd name="T13" fmla="*/ 0 h 287"/>
              <a:gd name="T14" fmla="*/ 0 w 262"/>
              <a:gd name="T15" fmla="*/ 0 h 287"/>
              <a:gd name="T16" fmla="*/ 0 w 262"/>
              <a:gd name="T17" fmla="*/ 0 h 287"/>
              <a:gd name="T18" fmla="*/ 0 w 262"/>
              <a:gd name="T19" fmla="*/ 0 h 287"/>
              <a:gd name="T20" fmla="*/ 0 w 262"/>
              <a:gd name="T21" fmla="*/ 0 h 287"/>
              <a:gd name="T22" fmla="*/ 0 w 262"/>
              <a:gd name="T23" fmla="*/ 0 h 287"/>
              <a:gd name="T24" fmla="*/ 0 w 262"/>
              <a:gd name="T25" fmla="*/ 0 h 287"/>
              <a:gd name="T26" fmla="*/ 0 w 262"/>
              <a:gd name="T27" fmla="*/ 0 h 287"/>
              <a:gd name="T28" fmla="*/ 0 w 262"/>
              <a:gd name="T29" fmla="*/ 0 h 287"/>
              <a:gd name="T30" fmla="*/ 0 w 262"/>
              <a:gd name="T31" fmla="*/ 0 h 287"/>
              <a:gd name="T32" fmla="*/ 0 w 262"/>
              <a:gd name="T33" fmla="*/ 0 h 2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2"/>
              <a:gd name="T52" fmla="*/ 0 h 287"/>
              <a:gd name="T53" fmla="*/ 262 w 262"/>
              <a:gd name="T54" fmla="*/ 287 h 2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2" h="287">
                <a:moveTo>
                  <a:pt x="53" y="0"/>
                </a:moveTo>
                <a:lnTo>
                  <a:pt x="126" y="21"/>
                </a:lnTo>
                <a:lnTo>
                  <a:pt x="222" y="112"/>
                </a:lnTo>
                <a:lnTo>
                  <a:pt x="262" y="241"/>
                </a:lnTo>
                <a:lnTo>
                  <a:pt x="247" y="279"/>
                </a:lnTo>
                <a:lnTo>
                  <a:pt x="207" y="287"/>
                </a:lnTo>
                <a:lnTo>
                  <a:pt x="173" y="266"/>
                </a:lnTo>
                <a:lnTo>
                  <a:pt x="158" y="232"/>
                </a:lnTo>
                <a:lnTo>
                  <a:pt x="120" y="141"/>
                </a:lnTo>
                <a:lnTo>
                  <a:pt x="99" y="122"/>
                </a:lnTo>
                <a:lnTo>
                  <a:pt x="78" y="110"/>
                </a:lnTo>
                <a:lnTo>
                  <a:pt x="38" y="101"/>
                </a:lnTo>
                <a:lnTo>
                  <a:pt x="0" y="68"/>
                </a:lnTo>
                <a:lnTo>
                  <a:pt x="10" y="36"/>
                </a:lnTo>
                <a:lnTo>
                  <a:pt x="27" y="15"/>
                </a:lnTo>
                <a:lnTo>
                  <a:pt x="53" y="0"/>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00" name="Freeform 56"/>
          <p:cNvSpPr>
            <a:spLocks/>
          </p:cNvSpPr>
          <p:nvPr/>
        </p:nvSpPr>
        <p:spPr bwMode="auto">
          <a:xfrm>
            <a:off x="6526499" y="1576913"/>
            <a:ext cx="161535" cy="128942"/>
          </a:xfrm>
          <a:custGeom>
            <a:avLst/>
            <a:gdLst>
              <a:gd name="T0" fmla="*/ 0 w 194"/>
              <a:gd name="T1" fmla="*/ 0 h 194"/>
              <a:gd name="T2" fmla="*/ 0 w 194"/>
              <a:gd name="T3" fmla="*/ 0 h 194"/>
              <a:gd name="T4" fmla="*/ 0 w 194"/>
              <a:gd name="T5" fmla="*/ 0 h 194"/>
              <a:gd name="T6" fmla="*/ 0 w 194"/>
              <a:gd name="T7" fmla="*/ 0 h 194"/>
              <a:gd name="T8" fmla="*/ 0 w 194"/>
              <a:gd name="T9" fmla="*/ 0 h 194"/>
              <a:gd name="T10" fmla="*/ 0 w 194"/>
              <a:gd name="T11" fmla="*/ 0 h 194"/>
              <a:gd name="T12" fmla="*/ 0 w 194"/>
              <a:gd name="T13" fmla="*/ 0 h 194"/>
              <a:gd name="T14" fmla="*/ 0 w 194"/>
              <a:gd name="T15" fmla="*/ 0 h 194"/>
              <a:gd name="T16" fmla="*/ 0 w 194"/>
              <a:gd name="T17" fmla="*/ 0 h 194"/>
              <a:gd name="T18" fmla="*/ 0 w 194"/>
              <a:gd name="T19" fmla="*/ 0 h 194"/>
              <a:gd name="T20" fmla="*/ 0 w 194"/>
              <a:gd name="T21" fmla="*/ 0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194"/>
              <a:gd name="T35" fmla="*/ 194 w 194"/>
              <a:gd name="T36" fmla="*/ 194 h 1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194">
                <a:moveTo>
                  <a:pt x="28" y="19"/>
                </a:moveTo>
                <a:lnTo>
                  <a:pt x="80" y="0"/>
                </a:lnTo>
                <a:lnTo>
                  <a:pt x="156" y="12"/>
                </a:lnTo>
                <a:lnTo>
                  <a:pt x="186" y="46"/>
                </a:lnTo>
                <a:lnTo>
                  <a:pt x="194" y="129"/>
                </a:lnTo>
                <a:lnTo>
                  <a:pt x="162" y="173"/>
                </a:lnTo>
                <a:lnTo>
                  <a:pt x="91" y="194"/>
                </a:lnTo>
                <a:lnTo>
                  <a:pt x="32" y="168"/>
                </a:lnTo>
                <a:lnTo>
                  <a:pt x="0" y="114"/>
                </a:lnTo>
                <a:lnTo>
                  <a:pt x="28" y="19"/>
                </a:lnTo>
                <a:close/>
              </a:path>
            </a:pathLst>
          </a:custGeom>
          <a:solidFill>
            <a:srgbClr val="FFF2CC"/>
          </a:solidFill>
          <a:ln>
            <a:noFill/>
          </a:ln>
          <a:extLst/>
        </p:spPr>
        <p:txBody>
          <a:bodyPr lIns="77925" tIns="38963" rIns="77925" bIns="38963"/>
          <a:lstStyle/>
          <a:p>
            <a:pPr>
              <a:defRPr/>
            </a:pPr>
            <a:endParaRPr lang="en-AU">
              <a:latin typeface="+mj-lt"/>
              <a:ea typeface="ＭＳ Ｐゴシック" charset="-128"/>
            </a:endParaRPr>
          </a:p>
        </p:txBody>
      </p:sp>
      <p:sp>
        <p:nvSpPr>
          <p:cNvPr id="101" name="Freeform 59"/>
          <p:cNvSpPr>
            <a:spLocks/>
          </p:cNvSpPr>
          <p:nvPr/>
        </p:nvSpPr>
        <p:spPr bwMode="auto">
          <a:xfrm>
            <a:off x="6322362" y="1647759"/>
            <a:ext cx="44378" cy="34007"/>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60000 65536"/>
              <a:gd name="T13" fmla="*/ 0 60000 65536"/>
              <a:gd name="T14" fmla="*/ 0 60000 65536"/>
              <a:gd name="T15" fmla="*/ 0 60000 65536"/>
              <a:gd name="T16" fmla="*/ 0 60000 65536"/>
              <a:gd name="T17" fmla="*/ 0 60000 65536"/>
              <a:gd name="T18" fmla="*/ 0 w 53"/>
              <a:gd name="T19" fmla="*/ 0 h 53"/>
              <a:gd name="T20" fmla="*/ 53 w 5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3" h="53">
                <a:moveTo>
                  <a:pt x="26" y="53"/>
                </a:moveTo>
                <a:lnTo>
                  <a:pt x="53" y="26"/>
                </a:lnTo>
                <a:lnTo>
                  <a:pt x="26" y="0"/>
                </a:lnTo>
                <a:lnTo>
                  <a:pt x="0" y="26"/>
                </a:lnTo>
                <a:lnTo>
                  <a:pt x="26" y="53"/>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102" name="Freeform 63"/>
          <p:cNvSpPr>
            <a:spLocks/>
          </p:cNvSpPr>
          <p:nvPr/>
        </p:nvSpPr>
        <p:spPr bwMode="auto">
          <a:xfrm>
            <a:off x="6143077" y="1701603"/>
            <a:ext cx="679865" cy="141695"/>
          </a:xfrm>
          <a:custGeom>
            <a:avLst/>
            <a:gdLst>
              <a:gd name="T0" fmla="*/ 0 w 817"/>
              <a:gd name="T1" fmla="*/ 0 h 215"/>
              <a:gd name="T2" fmla="*/ 0 w 817"/>
              <a:gd name="T3" fmla="*/ 0 h 215"/>
              <a:gd name="T4" fmla="*/ 0 w 817"/>
              <a:gd name="T5" fmla="*/ 0 h 215"/>
              <a:gd name="T6" fmla="*/ 0 w 817"/>
              <a:gd name="T7" fmla="*/ 0 h 215"/>
              <a:gd name="T8" fmla="*/ 0 w 817"/>
              <a:gd name="T9" fmla="*/ 0 h 215"/>
              <a:gd name="T10" fmla="*/ 0 w 817"/>
              <a:gd name="T11" fmla="*/ 0 h 215"/>
              <a:gd name="T12" fmla="*/ 0 w 817"/>
              <a:gd name="T13" fmla="*/ 0 h 215"/>
              <a:gd name="T14" fmla="*/ 0 w 817"/>
              <a:gd name="T15" fmla="*/ 0 h 215"/>
              <a:gd name="T16" fmla="*/ 0 w 817"/>
              <a:gd name="T17" fmla="*/ 0 h 215"/>
              <a:gd name="T18" fmla="*/ 0 w 817"/>
              <a:gd name="T19" fmla="*/ 0 h 215"/>
              <a:gd name="T20" fmla="*/ 0 w 817"/>
              <a:gd name="T21" fmla="*/ 0 h 215"/>
              <a:gd name="T22" fmla="*/ 0 w 817"/>
              <a:gd name="T23" fmla="*/ 0 h 215"/>
              <a:gd name="T24" fmla="*/ 0 w 817"/>
              <a:gd name="T25" fmla="*/ 0 h 215"/>
              <a:gd name="T26" fmla="*/ 0 w 817"/>
              <a:gd name="T27" fmla="*/ 0 h 215"/>
              <a:gd name="T28" fmla="*/ 0 w 817"/>
              <a:gd name="T29" fmla="*/ 0 h 215"/>
              <a:gd name="T30" fmla="*/ 0 w 817"/>
              <a:gd name="T31" fmla="*/ 0 h 215"/>
              <a:gd name="T32" fmla="*/ 0 w 817"/>
              <a:gd name="T33" fmla="*/ 0 h 215"/>
              <a:gd name="T34" fmla="*/ 0 w 817"/>
              <a:gd name="T35" fmla="*/ 0 h 215"/>
              <a:gd name="T36" fmla="*/ 0 w 817"/>
              <a:gd name="T37" fmla="*/ 0 h 215"/>
              <a:gd name="T38" fmla="*/ 0 w 817"/>
              <a:gd name="T39" fmla="*/ 0 h 215"/>
              <a:gd name="T40" fmla="*/ 0 w 817"/>
              <a:gd name="T41" fmla="*/ 0 h 215"/>
              <a:gd name="T42" fmla="*/ 0 w 817"/>
              <a:gd name="T43" fmla="*/ 0 h 215"/>
              <a:gd name="T44" fmla="*/ 0 w 817"/>
              <a:gd name="T45" fmla="*/ 0 h 215"/>
              <a:gd name="T46" fmla="*/ 0 w 817"/>
              <a:gd name="T47" fmla="*/ 0 h 215"/>
              <a:gd name="T48" fmla="*/ 0 w 817"/>
              <a:gd name="T49" fmla="*/ 0 h 215"/>
              <a:gd name="T50" fmla="*/ 0 w 817"/>
              <a:gd name="T51" fmla="*/ 0 h 215"/>
              <a:gd name="T52" fmla="*/ 0 w 817"/>
              <a:gd name="T53" fmla="*/ 0 h 215"/>
              <a:gd name="T54" fmla="*/ 0 w 817"/>
              <a:gd name="T55" fmla="*/ 0 h 215"/>
              <a:gd name="T56" fmla="*/ 0 w 817"/>
              <a:gd name="T57" fmla="*/ 0 h 215"/>
              <a:gd name="T58" fmla="*/ 0 w 817"/>
              <a:gd name="T59" fmla="*/ 0 h 215"/>
              <a:gd name="T60" fmla="*/ 0 w 817"/>
              <a:gd name="T61" fmla="*/ 0 h 215"/>
              <a:gd name="T62" fmla="*/ 0 w 817"/>
              <a:gd name="T63" fmla="*/ 0 h 215"/>
              <a:gd name="T64" fmla="*/ 0 w 817"/>
              <a:gd name="T65" fmla="*/ 0 h 215"/>
              <a:gd name="T66" fmla="*/ 0 w 817"/>
              <a:gd name="T67" fmla="*/ 0 h 215"/>
              <a:gd name="T68" fmla="*/ 0 w 817"/>
              <a:gd name="T69" fmla="*/ 0 h 215"/>
              <a:gd name="T70" fmla="*/ 0 w 817"/>
              <a:gd name="T71" fmla="*/ 0 h 215"/>
              <a:gd name="T72" fmla="*/ 0 w 817"/>
              <a:gd name="T73" fmla="*/ 0 h 215"/>
              <a:gd name="T74" fmla="*/ 0 w 817"/>
              <a:gd name="T75" fmla="*/ 0 h 215"/>
              <a:gd name="T76" fmla="*/ 0 w 817"/>
              <a:gd name="T77" fmla="*/ 0 h 2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7"/>
              <a:gd name="T118" fmla="*/ 0 h 215"/>
              <a:gd name="T119" fmla="*/ 817 w 817"/>
              <a:gd name="T120" fmla="*/ 215 h 2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7" h="215">
                <a:moveTo>
                  <a:pt x="70" y="59"/>
                </a:moveTo>
                <a:lnTo>
                  <a:pt x="36" y="69"/>
                </a:lnTo>
                <a:lnTo>
                  <a:pt x="0" y="101"/>
                </a:lnTo>
                <a:lnTo>
                  <a:pt x="10" y="156"/>
                </a:lnTo>
                <a:lnTo>
                  <a:pt x="21" y="189"/>
                </a:lnTo>
                <a:lnTo>
                  <a:pt x="55" y="183"/>
                </a:lnTo>
                <a:lnTo>
                  <a:pt x="53" y="145"/>
                </a:lnTo>
                <a:lnTo>
                  <a:pt x="70" y="158"/>
                </a:lnTo>
                <a:lnTo>
                  <a:pt x="95" y="172"/>
                </a:lnTo>
                <a:lnTo>
                  <a:pt x="131" y="187"/>
                </a:lnTo>
                <a:lnTo>
                  <a:pt x="183" y="200"/>
                </a:lnTo>
                <a:lnTo>
                  <a:pt x="251" y="211"/>
                </a:lnTo>
                <a:lnTo>
                  <a:pt x="437" y="215"/>
                </a:lnTo>
                <a:lnTo>
                  <a:pt x="620" y="187"/>
                </a:lnTo>
                <a:lnTo>
                  <a:pt x="681" y="164"/>
                </a:lnTo>
                <a:lnTo>
                  <a:pt x="724" y="141"/>
                </a:lnTo>
                <a:lnTo>
                  <a:pt x="783" y="78"/>
                </a:lnTo>
                <a:lnTo>
                  <a:pt x="793" y="118"/>
                </a:lnTo>
                <a:lnTo>
                  <a:pt x="817" y="109"/>
                </a:lnTo>
                <a:lnTo>
                  <a:pt x="806" y="25"/>
                </a:lnTo>
                <a:lnTo>
                  <a:pt x="778" y="0"/>
                </a:lnTo>
                <a:lnTo>
                  <a:pt x="740" y="2"/>
                </a:lnTo>
                <a:lnTo>
                  <a:pt x="707" y="33"/>
                </a:lnTo>
                <a:lnTo>
                  <a:pt x="755" y="48"/>
                </a:lnTo>
                <a:lnTo>
                  <a:pt x="745" y="67"/>
                </a:lnTo>
                <a:lnTo>
                  <a:pt x="707" y="111"/>
                </a:lnTo>
                <a:lnTo>
                  <a:pt x="690" y="122"/>
                </a:lnTo>
                <a:lnTo>
                  <a:pt x="671" y="135"/>
                </a:lnTo>
                <a:lnTo>
                  <a:pt x="622" y="158"/>
                </a:lnTo>
                <a:lnTo>
                  <a:pt x="555" y="177"/>
                </a:lnTo>
                <a:lnTo>
                  <a:pt x="471" y="189"/>
                </a:lnTo>
                <a:lnTo>
                  <a:pt x="302" y="185"/>
                </a:lnTo>
                <a:lnTo>
                  <a:pt x="177" y="154"/>
                </a:lnTo>
                <a:lnTo>
                  <a:pt x="129" y="135"/>
                </a:lnTo>
                <a:lnTo>
                  <a:pt x="97" y="120"/>
                </a:lnTo>
                <a:lnTo>
                  <a:pt x="68" y="103"/>
                </a:lnTo>
                <a:lnTo>
                  <a:pt x="95" y="86"/>
                </a:lnTo>
                <a:lnTo>
                  <a:pt x="70" y="59"/>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104" name="Freeform 55"/>
          <p:cNvSpPr>
            <a:spLocks/>
          </p:cNvSpPr>
          <p:nvPr/>
        </p:nvSpPr>
        <p:spPr bwMode="auto">
          <a:xfrm>
            <a:off x="6221181" y="1588248"/>
            <a:ext cx="207687" cy="130359"/>
          </a:xfrm>
          <a:custGeom>
            <a:avLst/>
            <a:gdLst>
              <a:gd name="T0" fmla="*/ 0 w 251"/>
              <a:gd name="T1" fmla="*/ 0 h 198"/>
              <a:gd name="T2" fmla="*/ 0 w 251"/>
              <a:gd name="T3" fmla="*/ 0 h 198"/>
              <a:gd name="T4" fmla="*/ 0 w 251"/>
              <a:gd name="T5" fmla="*/ 0 h 198"/>
              <a:gd name="T6" fmla="*/ 0 w 251"/>
              <a:gd name="T7" fmla="*/ 0 h 198"/>
              <a:gd name="T8" fmla="*/ 0 w 251"/>
              <a:gd name="T9" fmla="*/ 0 h 198"/>
              <a:gd name="T10" fmla="*/ 0 w 251"/>
              <a:gd name="T11" fmla="*/ 0 h 198"/>
              <a:gd name="T12" fmla="*/ 0 w 251"/>
              <a:gd name="T13" fmla="*/ 0 h 198"/>
              <a:gd name="T14" fmla="*/ 0 w 251"/>
              <a:gd name="T15" fmla="*/ 0 h 198"/>
              <a:gd name="T16" fmla="*/ 0 w 251"/>
              <a:gd name="T17" fmla="*/ 0 h 198"/>
              <a:gd name="T18" fmla="*/ 0 w 251"/>
              <a:gd name="T19" fmla="*/ 0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198"/>
              <a:gd name="T32" fmla="*/ 251 w 251"/>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198">
                <a:moveTo>
                  <a:pt x="217" y="12"/>
                </a:moveTo>
                <a:lnTo>
                  <a:pt x="65" y="0"/>
                </a:lnTo>
                <a:lnTo>
                  <a:pt x="0" y="21"/>
                </a:lnTo>
                <a:lnTo>
                  <a:pt x="8" y="128"/>
                </a:lnTo>
                <a:lnTo>
                  <a:pt x="91" y="192"/>
                </a:lnTo>
                <a:lnTo>
                  <a:pt x="183" y="198"/>
                </a:lnTo>
                <a:lnTo>
                  <a:pt x="236" y="151"/>
                </a:lnTo>
                <a:lnTo>
                  <a:pt x="251" y="90"/>
                </a:lnTo>
                <a:lnTo>
                  <a:pt x="217" y="12"/>
                </a:lnTo>
                <a:close/>
              </a:path>
            </a:pathLst>
          </a:custGeom>
          <a:solidFill>
            <a:srgbClr val="FFF2CC"/>
          </a:solidFill>
          <a:ln>
            <a:noFill/>
          </a:ln>
          <a:extLst/>
        </p:spPr>
        <p:txBody>
          <a:bodyPr lIns="77925" tIns="38963" rIns="77925" bIns="38963"/>
          <a:lstStyle/>
          <a:p>
            <a:pPr>
              <a:defRPr/>
            </a:pPr>
            <a:endParaRPr lang="en-AU">
              <a:latin typeface="+mj-lt"/>
              <a:ea typeface="ＭＳ Ｐゴシック" charset="-128"/>
            </a:endParaRPr>
          </a:p>
        </p:txBody>
      </p:sp>
      <p:sp>
        <p:nvSpPr>
          <p:cNvPr id="105" name="Freeform 57"/>
          <p:cNvSpPr>
            <a:spLocks/>
          </p:cNvSpPr>
          <p:nvPr/>
        </p:nvSpPr>
        <p:spPr bwMode="auto">
          <a:xfrm>
            <a:off x="6198106" y="1571246"/>
            <a:ext cx="264490" cy="161531"/>
          </a:xfrm>
          <a:custGeom>
            <a:avLst/>
            <a:gdLst>
              <a:gd name="T0" fmla="*/ 0 w 317"/>
              <a:gd name="T1" fmla="*/ 0 h 243"/>
              <a:gd name="T2" fmla="*/ 0 w 317"/>
              <a:gd name="T3" fmla="*/ 0 h 243"/>
              <a:gd name="T4" fmla="*/ 0 w 317"/>
              <a:gd name="T5" fmla="*/ 0 h 243"/>
              <a:gd name="T6" fmla="*/ 0 w 317"/>
              <a:gd name="T7" fmla="*/ 0 h 243"/>
              <a:gd name="T8" fmla="*/ 0 w 317"/>
              <a:gd name="T9" fmla="*/ 0 h 243"/>
              <a:gd name="T10" fmla="*/ 0 w 317"/>
              <a:gd name="T11" fmla="*/ 0 h 243"/>
              <a:gd name="T12" fmla="*/ 0 w 317"/>
              <a:gd name="T13" fmla="*/ 0 h 243"/>
              <a:gd name="T14" fmla="*/ 0 w 317"/>
              <a:gd name="T15" fmla="*/ 0 h 243"/>
              <a:gd name="T16" fmla="*/ 0 w 317"/>
              <a:gd name="T17" fmla="*/ 0 h 243"/>
              <a:gd name="T18" fmla="*/ 0 w 317"/>
              <a:gd name="T19" fmla="*/ 0 h 243"/>
              <a:gd name="T20" fmla="*/ 0 w 317"/>
              <a:gd name="T21" fmla="*/ 0 h 243"/>
              <a:gd name="T22" fmla="*/ 0 w 317"/>
              <a:gd name="T23" fmla="*/ 0 h 243"/>
              <a:gd name="T24" fmla="*/ 0 w 317"/>
              <a:gd name="T25" fmla="*/ 0 h 243"/>
              <a:gd name="T26" fmla="*/ 0 w 317"/>
              <a:gd name="T27" fmla="*/ 0 h 243"/>
              <a:gd name="T28" fmla="*/ 0 w 317"/>
              <a:gd name="T29" fmla="*/ 0 h 243"/>
              <a:gd name="T30" fmla="*/ 0 w 317"/>
              <a:gd name="T31" fmla="*/ 0 h 243"/>
              <a:gd name="T32" fmla="*/ 0 w 317"/>
              <a:gd name="T33" fmla="*/ 0 h 243"/>
              <a:gd name="T34" fmla="*/ 0 w 317"/>
              <a:gd name="T35" fmla="*/ 0 h 243"/>
              <a:gd name="T36" fmla="*/ 0 w 317"/>
              <a:gd name="T37" fmla="*/ 0 h 243"/>
              <a:gd name="T38" fmla="*/ 0 w 317"/>
              <a:gd name="T39" fmla="*/ 0 h 243"/>
              <a:gd name="T40" fmla="*/ 0 w 317"/>
              <a:gd name="T41" fmla="*/ 0 h 243"/>
              <a:gd name="T42" fmla="*/ 0 w 317"/>
              <a:gd name="T43" fmla="*/ 0 h 243"/>
              <a:gd name="T44" fmla="*/ 0 w 317"/>
              <a:gd name="T45" fmla="*/ 0 h 243"/>
              <a:gd name="T46" fmla="*/ 0 w 317"/>
              <a:gd name="T47" fmla="*/ 0 h 243"/>
              <a:gd name="T48" fmla="*/ 0 w 317"/>
              <a:gd name="T49" fmla="*/ 0 h 243"/>
              <a:gd name="T50" fmla="*/ 0 w 317"/>
              <a:gd name="T51" fmla="*/ 0 h 243"/>
              <a:gd name="T52" fmla="*/ 0 w 317"/>
              <a:gd name="T53" fmla="*/ 0 h 243"/>
              <a:gd name="T54" fmla="*/ 0 w 317"/>
              <a:gd name="T55" fmla="*/ 0 h 243"/>
              <a:gd name="T56" fmla="*/ 0 w 317"/>
              <a:gd name="T57" fmla="*/ 0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243"/>
              <a:gd name="T89" fmla="*/ 317 w 317"/>
              <a:gd name="T90" fmla="*/ 243 h 2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243">
                <a:moveTo>
                  <a:pt x="55" y="51"/>
                </a:moveTo>
                <a:lnTo>
                  <a:pt x="74" y="146"/>
                </a:lnTo>
                <a:lnTo>
                  <a:pt x="98" y="182"/>
                </a:lnTo>
                <a:lnTo>
                  <a:pt x="117" y="194"/>
                </a:lnTo>
                <a:lnTo>
                  <a:pt x="138" y="199"/>
                </a:lnTo>
                <a:lnTo>
                  <a:pt x="203" y="192"/>
                </a:lnTo>
                <a:lnTo>
                  <a:pt x="241" y="157"/>
                </a:lnTo>
                <a:lnTo>
                  <a:pt x="247" y="106"/>
                </a:lnTo>
                <a:lnTo>
                  <a:pt x="224" y="47"/>
                </a:lnTo>
                <a:lnTo>
                  <a:pt x="230" y="9"/>
                </a:lnTo>
                <a:lnTo>
                  <a:pt x="249" y="3"/>
                </a:lnTo>
                <a:lnTo>
                  <a:pt x="270" y="15"/>
                </a:lnTo>
                <a:lnTo>
                  <a:pt x="317" y="102"/>
                </a:lnTo>
                <a:lnTo>
                  <a:pt x="315" y="142"/>
                </a:lnTo>
                <a:lnTo>
                  <a:pt x="300" y="178"/>
                </a:lnTo>
                <a:lnTo>
                  <a:pt x="233" y="230"/>
                </a:lnTo>
                <a:lnTo>
                  <a:pt x="188" y="243"/>
                </a:lnTo>
                <a:lnTo>
                  <a:pt x="136" y="243"/>
                </a:lnTo>
                <a:lnTo>
                  <a:pt x="72" y="220"/>
                </a:lnTo>
                <a:lnTo>
                  <a:pt x="24" y="171"/>
                </a:lnTo>
                <a:lnTo>
                  <a:pt x="0" y="106"/>
                </a:lnTo>
                <a:lnTo>
                  <a:pt x="0" y="36"/>
                </a:lnTo>
                <a:lnTo>
                  <a:pt x="15" y="17"/>
                </a:lnTo>
                <a:lnTo>
                  <a:pt x="43" y="5"/>
                </a:lnTo>
                <a:lnTo>
                  <a:pt x="110" y="0"/>
                </a:lnTo>
                <a:lnTo>
                  <a:pt x="140" y="15"/>
                </a:lnTo>
                <a:lnTo>
                  <a:pt x="127" y="36"/>
                </a:lnTo>
                <a:lnTo>
                  <a:pt x="55" y="51"/>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106" name="Freeform 58"/>
          <p:cNvSpPr>
            <a:spLocks/>
          </p:cNvSpPr>
          <p:nvPr/>
        </p:nvSpPr>
        <p:spPr bwMode="auto">
          <a:xfrm>
            <a:off x="6522949" y="1571246"/>
            <a:ext cx="200586" cy="143111"/>
          </a:xfrm>
          <a:custGeom>
            <a:avLst/>
            <a:gdLst>
              <a:gd name="T0" fmla="*/ 0 w 240"/>
              <a:gd name="T1" fmla="*/ 0 h 214"/>
              <a:gd name="T2" fmla="*/ 0 w 240"/>
              <a:gd name="T3" fmla="*/ 0 h 214"/>
              <a:gd name="T4" fmla="*/ 0 w 240"/>
              <a:gd name="T5" fmla="*/ 0 h 214"/>
              <a:gd name="T6" fmla="*/ 0 w 240"/>
              <a:gd name="T7" fmla="*/ 0 h 214"/>
              <a:gd name="T8" fmla="*/ 0 w 240"/>
              <a:gd name="T9" fmla="*/ 0 h 214"/>
              <a:gd name="T10" fmla="*/ 0 w 240"/>
              <a:gd name="T11" fmla="*/ 0 h 214"/>
              <a:gd name="T12" fmla="*/ 0 w 240"/>
              <a:gd name="T13" fmla="*/ 0 h 214"/>
              <a:gd name="T14" fmla="*/ 0 w 240"/>
              <a:gd name="T15" fmla="*/ 0 h 214"/>
              <a:gd name="T16" fmla="*/ 0 w 240"/>
              <a:gd name="T17" fmla="*/ 0 h 214"/>
              <a:gd name="T18" fmla="*/ 0 w 240"/>
              <a:gd name="T19" fmla="*/ 0 h 214"/>
              <a:gd name="T20" fmla="*/ 0 w 240"/>
              <a:gd name="T21" fmla="*/ 0 h 214"/>
              <a:gd name="T22" fmla="*/ 0 w 240"/>
              <a:gd name="T23" fmla="*/ 0 h 214"/>
              <a:gd name="T24" fmla="*/ 0 w 240"/>
              <a:gd name="T25" fmla="*/ 0 h 214"/>
              <a:gd name="T26" fmla="*/ 0 w 240"/>
              <a:gd name="T27" fmla="*/ 0 h 214"/>
              <a:gd name="T28" fmla="*/ 0 w 240"/>
              <a:gd name="T29" fmla="*/ 0 h 214"/>
              <a:gd name="T30" fmla="*/ 0 w 240"/>
              <a:gd name="T31" fmla="*/ 0 h 214"/>
              <a:gd name="T32" fmla="*/ 0 w 240"/>
              <a:gd name="T33" fmla="*/ 0 h 214"/>
              <a:gd name="T34" fmla="*/ 0 w 240"/>
              <a:gd name="T35" fmla="*/ 0 h 214"/>
              <a:gd name="T36" fmla="*/ 0 w 240"/>
              <a:gd name="T37" fmla="*/ 0 h 214"/>
              <a:gd name="T38" fmla="*/ 0 w 240"/>
              <a:gd name="T39" fmla="*/ 0 h 214"/>
              <a:gd name="T40" fmla="*/ 0 w 240"/>
              <a:gd name="T41" fmla="*/ 0 h 214"/>
              <a:gd name="T42" fmla="*/ 0 w 240"/>
              <a:gd name="T43" fmla="*/ 0 h 214"/>
              <a:gd name="T44" fmla="*/ 0 w 240"/>
              <a:gd name="T45" fmla="*/ 0 h 214"/>
              <a:gd name="T46" fmla="*/ 0 w 240"/>
              <a:gd name="T47" fmla="*/ 0 h 2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0"/>
              <a:gd name="T73" fmla="*/ 0 h 214"/>
              <a:gd name="T74" fmla="*/ 240 w 240"/>
              <a:gd name="T75" fmla="*/ 214 h 2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0" h="214">
                <a:moveTo>
                  <a:pt x="23" y="0"/>
                </a:moveTo>
                <a:lnTo>
                  <a:pt x="0" y="163"/>
                </a:lnTo>
                <a:lnTo>
                  <a:pt x="36" y="195"/>
                </a:lnTo>
                <a:lnTo>
                  <a:pt x="90" y="213"/>
                </a:lnTo>
                <a:lnTo>
                  <a:pt x="147" y="214"/>
                </a:lnTo>
                <a:lnTo>
                  <a:pt x="194" y="194"/>
                </a:lnTo>
                <a:lnTo>
                  <a:pt x="238" y="138"/>
                </a:lnTo>
                <a:lnTo>
                  <a:pt x="240" y="81"/>
                </a:lnTo>
                <a:lnTo>
                  <a:pt x="228" y="49"/>
                </a:lnTo>
                <a:lnTo>
                  <a:pt x="213" y="28"/>
                </a:lnTo>
                <a:lnTo>
                  <a:pt x="198" y="13"/>
                </a:lnTo>
                <a:lnTo>
                  <a:pt x="186" y="11"/>
                </a:lnTo>
                <a:lnTo>
                  <a:pt x="179" y="59"/>
                </a:lnTo>
                <a:lnTo>
                  <a:pt x="188" y="110"/>
                </a:lnTo>
                <a:lnTo>
                  <a:pt x="181" y="138"/>
                </a:lnTo>
                <a:lnTo>
                  <a:pt x="158" y="159"/>
                </a:lnTo>
                <a:lnTo>
                  <a:pt x="131" y="173"/>
                </a:lnTo>
                <a:lnTo>
                  <a:pt x="107" y="178"/>
                </a:lnTo>
                <a:lnTo>
                  <a:pt x="57" y="152"/>
                </a:lnTo>
                <a:lnTo>
                  <a:pt x="40" y="97"/>
                </a:lnTo>
                <a:lnTo>
                  <a:pt x="53" y="45"/>
                </a:lnTo>
                <a:lnTo>
                  <a:pt x="38" y="11"/>
                </a:lnTo>
                <a:lnTo>
                  <a:pt x="23" y="0"/>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107" name="Freeform 59"/>
          <p:cNvSpPr>
            <a:spLocks/>
          </p:cNvSpPr>
          <p:nvPr/>
        </p:nvSpPr>
        <p:spPr bwMode="auto">
          <a:xfrm>
            <a:off x="6326800" y="1636424"/>
            <a:ext cx="44378" cy="34007"/>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60000 65536"/>
              <a:gd name="T13" fmla="*/ 0 60000 65536"/>
              <a:gd name="T14" fmla="*/ 0 60000 65536"/>
              <a:gd name="T15" fmla="*/ 0 60000 65536"/>
              <a:gd name="T16" fmla="*/ 0 60000 65536"/>
              <a:gd name="T17" fmla="*/ 0 60000 65536"/>
              <a:gd name="T18" fmla="*/ 0 w 53"/>
              <a:gd name="T19" fmla="*/ 0 h 53"/>
              <a:gd name="T20" fmla="*/ 53 w 5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3" h="53">
                <a:moveTo>
                  <a:pt x="26" y="53"/>
                </a:moveTo>
                <a:lnTo>
                  <a:pt x="53" y="26"/>
                </a:lnTo>
                <a:lnTo>
                  <a:pt x="26" y="0"/>
                </a:lnTo>
                <a:lnTo>
                  <a:pt x="0" y="26"/>
                </a:lnTo>
                <a:lnTo>
                  <a:pt x="26" y="53"/>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108" name="Freeform 59"/>
          <p:cNvSpPr>
            <a:spLocks/>
          </p:cNvSpPr>
          <p:nvPr/>
        </p:nvSpPr>
        <p:spPr bwMode="auto">
          <a:xfrm>
            <a:off x="6612039" y="1608794"/>
            <a:ext cx="44378" cy="34007"/>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60000 65536"/>
              <a:gd name="T13" fmla="*/ 0 60000 65536"/>
              <a:gd name="T14" fmla="*/ 0 60000 65536"/>
              <a:gd name="T15" fmla="*/ 0 60000 65536"/>
              <a:gd name="T16" fmla="*/ 0 60000 65536"/>
              <a:gd name="T17" fmla="*/ 0 60000 65536"/>
              <a:gd name="T18" fmla="*/ 0 w 53"/>
              <a:gd name="T19" fmla="*/ 0 h 53"/>
              <a:gd name="T20" fmla="*/ 53 w 5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3" h="53">
                <a:moveTo>
                  <a:pt x="26" y="53"/>
                </a:moveTo>
                <a:lnTo>
                  <a:pt x="53" y="26"/>
                </a:lnTo>
                <a:lnTo>
                  <a:pt x="26" y="0"/>
                </a:lnTo>
                <a:lnTo>
                  <a:pt x="0" y="26"/>
                </a:lnTo>
                <a:lnTo>
                  <a:pt x="26" y="53"/>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109" name="Freeform 27"/>
          <p:cNvSpPr>
            <a:spLocks/>
          </p:cNvSpPr>
          <p:nvPr/>
        </p:nvSpPr>
        <p:spPr bwMode="auto">
          <a:xfrm>
            <a:off x="6251358" y="2281133"/>
            <a:ext cx="241414" cy="86434"/>
          </a:xfrm>
          <a:custGeom>
            <a:avLst/>
            <a:gdLst>
              <a:gd name="T0" fmla="*/ 0 w 291"/>
              <a:gd name="T1" fmla="*/ 0 h 126"/>
              <a:gd name="T2" fmla="*/ 0 w 291"/>
              <a:gd name="T3" fmla="*/ 0 h 126"/>
              <a:gd name="T4" fmla="*/ 0 w 291"/>
              <a:gd name="T5" fmla="*/ 0 h 126"/>
              <a:gd name="T6" fmla="*/ 0 w 291"/>
              <a:gd name="T7" fmla="*/ 0 h 126"/>
              <a:gd name="T8" fmla="*/ 0 w 291"/>
              <a:gd name="T9" fmla="*/ 0 h 126"/>
              <a:gd name="T10" fmla="*/ 0 w 291"/>
              <a:gd name="T11" fmla="*/ 0 h 126"/>
              <a:gd name="T12" fmla="*/ 0 w 291"/>
              <a:gd name="T13" fmla="*/ 0 h 126"/>
              <a:gd name="T14" fmla="*/ 0 w 291"/>
              <a:gd name="T15" fmla="*/ 0 h 126"/>
              <a:gd name="T16" fmla="*/ 0 w 291"/>
              <a:gd name="T17" fmla="*/ 0 h 126"/>
              <a:gd name="T18" fmla="*/ 0 w 291"/>
              <a:gd name="T19" fmla="*/ 0 h 126"/>
              <a:gd name="T20" fmla="*/ 0 w 291"/>
              <a:gd name="T21" fmla="*/ 0 h 126"/>
              <a:gd name="T22" fmla="*/ 0 w 291"/>
              <a:gd name="T23" fmla="*/ 0 h 126"/>
              <a:gd name="T24" fmla="*/ 0 w 291"/>
              <a:gd name="T25" fmla="*/ 0 h 126"/>
              <a:gd name="T26" fmla="*/ 0 w 291"/>
              <a:gd name="T27" fmla="*/ 0 h 126"/>
              <a:gd name="T28" fmla="*/ 0 w 291"/>
              <a:gd name="T29" fmla="*/ 0 h 126"/>
              <a:gd name="T30" fmla="*/ 0 w 291"/>
              <a:gd name="T31" fmla="*/ 0 h 126"/>
              <a:gd name="T32" fmla="*/ 0 w 291"/>
              <a:gd name="T33" fmla="*/ 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1"/>
              <a:gd name="T52" fmla="*/ 0 h 126"/>
              <a:gd name="T53" fmla="*/ 291 w 291"/>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1" h="126">
                <a:moveTo>
                  <a:pt x="12" y="67"/>
                </a:moveTo>
                <a:lnTo>
                  <a:pt x="92" y="65"/>
                </a:lnTo>
                <a:lnTo>
                  <a:pt x="152" y="51"/>
                </a:lnTo>
                <a:lnTo>
                  <a:pt x="204" y="30"/>
                </a:lnTo>
                <a:lnTo>
                  <a:pt x="246" y="6"/>
                </a:lnTo>
                <a:lnTo>
                  <a:pt x="272" y="0"/>
                </a:lnTo>
                <a:lnTo>
                  <a:pt x="291" y="10"/>
                </a:lnTo>
                <a:lnTo>
                  <a:pt x="285" y="51"/>
                </a:lnTo>
                <a:lnTo>
                  <a:pt x="236" y="89"/>
                </a:lnTo>
                <a:lnTo>
                  <a:pt x="213" y="105"/>
                </a:lnTo>
                <a:lnTo>
                  <a:pt x="187" y="116"/>
                </a:lnTo>
                <a:lnTo>
                  <a:pt x="131" y="126"/>
                </a:lnTo>
                <a:lnTo>
                  <a:pt x="54" y="116"/>
                </a:lnTo>
                <a:lnTo>
                  <a:pt x="8" y="88"/>
                </a:lnTo>
                <a:lnTo>
                  <a:pt x="0" y="72"/>
                </a:lnTo>
                <a:lnTo>
                  <a:pt x="12" y="67"/>
                </a:lnTo>
                <a:close/>
              </a:path>
            </a:pathLst>
          </a:custGeom>
          <a:solidFill>
            <a:srgbClr val="D99966"/>
          </a:solidFill>
          <a:ln>
            <a:noFill/>
          </a:ln>
          <a:extLst/>
        </p:spPr>
        <p:txBody>
          <a:bodyPr lIns="77925" tIns="38963" rIns="77925" bIns="38963"/>
          <a:lstStyle/>
          <a:p>
            <a:pPr>
              <a:defRPr/>
            </a:pPr>
            <a:endParaRPr lang="en-AU">
              <a:latin typeface="+mj-lt"/>
              <a:ea typeface="ＭＳ Ｐゴシック" charset="-128"/>
            </a:endParaRPr>
          </a:p>
        </p:txBody>
      </p:sp>
      <p:sp>
        <p:nvSpPr>
          <p:cNvPr id="110" name="Freeform 35"/>
          <p:cNvSpPr>
            <a:spLocks/>
          </p:cNvSpPr>
          <p:nvPr/>
        </p:nvSpPr>
        <p:spPr bwMode="auto">
          <a:xfrm>
            <a:off x="6652532" y="2792177"/>
            <a:ext cx="88755" cy="196955"/>
          </a:xfrm>
          <a:custGeom>
            <a:avLst/>
            <a:gdLst>
              <a:gd name="T0" fmla="*/ 0 w 104"/>
              <a:gd name="T1" fmla="*/ 0 h 297"/>
              <a:gd name="T2" fmla="*/ 0 w 104"/>
              <a:gd name="T3" fmla="*/ 0 h 297"/>
              <a:gd name="T4" fmla="*/ 0 w 104"/>
              <a:gd name="T5" fmla="*/ 0 h 297"/>
              <a:gd name="T6" fmla="*/ 0 w 104"/>
              <a:gd name="T7" fmla="*/ 0 h 297"/>
              <a:gd name="T8" fmla="*/ 0 w 104"/>
              <a:gd name="T9" fmla="*/ 0 h 297"/>
              <a:gd name="T10" fmla="*/ 0 w 104"/>
              <a:gd name="T11" fmla="*/ 0 h 297"/>
              <a:gd name="T12" fmla="*/ 0 w 104"/>
              <a:gd name="T13" fmla="*/ 0 h 297"/>
              <a:gd name="T14" fmla="*/ 0 w 104"/>
              <a:gd name="T15" fmla="*/ 0 h 297"/>
              <a:gd name="T16" fmla="*/ 0 w 104"/>
              <a:gd name="T17" fmla="*/ 0 h 297"/>
              <a:gd name="T18" fmla="*/ 0 w 104"/>
              <a:gd name="T19" fmla="*/ 0 h 297"/>
              <a:gd name="T20" fmla="*/ 0 w 104"/>
              <a:gd name="T21" fmla="*/ 0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297"/>
              <a:gd name="T35" fmla="*/ 104 w 104"/>
              <a:gd name="T36" fmla="*/ 297 h 2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297">
                <a:moveTo>
                  <a:pt x="51" y="0"/>
                </a:moveTo>
                <a:lnTo>
                  <a:pt x="8" y="109"/>
                </a:lnTo>
                <a:lnTo>
                  <a:pt x="0" y="189"/>
                </a:lnTo>
                <a:lnTo>
                  <a:pt x="17" y="257"/>
                </a:lnTo>
                <a:lnTo>
                  <a:pt x="49" y="293"/>
                </a:lnTo>
                <a:lnTo>
                  <a:pt x="78" y="297"/>
                </a:lnTo>
                <a:lnTo>
                  <a:pt x="104" y="263"/>
                </a:lnTo>
                <a:lnTo>
                  <a:pt x="70" y="141"/>
                </a:lnTo>
                <a:lnTo>
                  <a:pt x="89" y="4"/>
                </a:lnTo>
                <a:lnTo>
                  <a:pt x="51" y="0"/>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11" name="Freeform 36"/>
          <p:cNvSpPr>
            <a:spLocks/>
          </p:cNvSpPr>
          <p:nvPr/>
        </p:nvSpPr>
        <p:spPr bwMode="auto">
          <a:xfrm>
            <a:off x="6897497" y="2761004"/>
            <a:ext cx="67454" cy="236630"/>
          </a:xfrm>
          <a:custGeom>
            <a:avLst/>
            <a:gdLst>
              <a:gd name="T0" fmla="*/ 0 w 82"/>
              <a:gd name="T1" fmla="*/ 0 h 355"/>
              <a:gd name="T2" fmla="*/ 0 w 82"/>
              <a:gd name="T3" fmla="*/ 0 h 355"/>
              <a:gd name="T4" fmla="*/ 0 w 82"/>
              <a:gd name="T5" fmla="*/ 0 h 355"/>
              <a:gd name="T6" fmla="*/ 0 w 82"/>
              <a:gd name="T7" fmla="*/ 0 h 355"/>
              <a:gd name="T8" fmla="*/ 0 w 82"/>
              <a:gd name="T9" fmla="*/ 0 h 355"/>
              <a:gd name="T10" fmla="*/ 0 w 82"/>
              <a:gd name="T11" fmla="*/ 0 h 355"/>
              <a:gd name="T12" fmla="*/ 0 w 82"/>
              <a:gd name="T13" fmla="*/ 0 h 355"/>
              <a:gd name="T14" fmla="*/ 0 w 82"/>
              <a:gd name="T15" fmla="*/ 0 h 355"/>
              <a:gd name="T16" fmla="*/ 0 w 82"/>
              <a:gd name="T17" fmla="*/ 0 h 355"/>
              <a:gd name="T18" fmla="*/ 0 w 82"/>
              <a:gd name="T19" fmla="*/ 0 h 355"/>
              <a:gd name="T20" fmla="*/ 0 w 82"/>
              <a:gd name="T21" fmla="*/ 0 h 355"/>
              <a:gd name="T22" fmla="*/ 0 w 82"/>
              <a:gd name="T23" fmla="*/ 0 h 355"/>
              <a:gd name="T24" fmla="*/ 0 w 82"/>
              <a:gd name="T25" fmla="*/ 0 h 3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355"/>
              <a:gd name="T41" fmla="*/ 82 w 82"/>
              <a:gd name="T42" fmla="*/ 355 h 3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355">
                <a:moveTo>
                  <a:pt x="33" y="4"/>
                </a:moveTo>
                <a:lnTo>
                  <a:pt x="0" y="158"/>
                </a:lnTo>
                <a:lnTo>
                  <a:pt x="14" y="289"/>
                </a:lnTo>
                <a:lnTo>
                  <a:pt x="29" y="331"/>
                </a:lnTo>
                <a:lnTo>
                  <a:pt x="48" y="354"/>
                </a:lnTo>
                <a:lnTo>
                  <a:pt x="67" y="355"/>
                </a:lnTo>
                <a:lnTo>
                  <a:pt x="82" y="338"/>
                </a:lnTo>
                <a:lnTo>
                  <a:pt x="78" y="257"/>
                </a:lnTo>
                <a:lnTo>
                  <a:pt x="67" y="154"/>
                </a:lnTo>
                <a:lnTo>
                  <a:pt x="82" y="8"/>
                </a:lnTo>
                <a:lnTo>
                  <a:pt x="50" y="0"/>
                </a:lnTo>
                <a:lnTo>
                  <a:pt x="33" y="4"/>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12" name="Freeform 37"/>
          <p:cNvSpPr>
            <a:spLocks/>
          </p:cNvSpPr>
          <p:nvPr/>
        </p:nvSpPr>
        <p:spPr bwMode="auto">
          <a:xfrm>
            <a:off x="6709779" y="3058562"/>
            <a:ext cx="58578" cy="212541"/>
          </a:xfrm>
          <a:custGeom>
            <a:avLst/>
            <a:gdLst>
              <a:gd name="T0" fmla="*/ 0 w 71"/>
              <a:gd name="T1" fmla="*/ 0 h 322"/>
              <a:gd name="T2" fmla="*/ 0 w 71"/>
              <a:gd name="T3" fmla="*/ 0 h 322"/>
              <a:gd name="T4" fmla="*/ 0 w 71"/>
              <a:gd name="T5" fmla="*/ 0 h 322"/>
              <a:gd name="T6" fmla="*/ 0 w 71"/>
              <a:gd name="T7" fmla="*/ 0 h 322"/>
              <a:gd name="T8" fmla="*/ 0 w 71"/>
              <a:gd name="T9" fmla="*/ 0 h 322"/>
              <a:gd name="T10" fmla="*/ 0 w 71"/>
              <a:gd name="T11" fmla="*/ 0 h 322"/>
              <a:gd name="T12" fmla="*/ 0 w 71"/>
              <a:gd name="T13" fmla="*/ 0 h 322"/>
              <a:gd name="T14" fmla="*/ 0 w 71"/>
              <a:gd name="T15" fmla="*/ 0 h 322"/>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322"/>
              <a:gd name="T26" fmla="*/ 71 w 71"/>
              <a:gd name="T27" fmla="*/ 322 h 3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322">
                <a:moveTo>
                  <a:pt x="21" y="0"/>
                </a:moveTo>
                <a:lnTo>
                  <a:pt x="0" y="91"/>
                </a:lnTo>
                <a:lnTo>
                  <a:pt x="0" y="198"/>
                </a:lnTo>
                <a:lnTo>
                  <a:pt x="17" y="322"/>
                </a:lnTo>
                <a:lnTo>
                  <a:pt x="71" y="200"/>
                </a:lnTo>
                <a:lnTo>
                  <a:pt x="71" y="6"/>
                </a:lnTo>
                <a:lnTo>
                  <a:pt x="21" y="0"/>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13" name="Freeform 38"/>
          <p:cNvSpPr>
            <a:spLocks/>
          </p:cNvSpPr>
          <p:nvPr/>
        </p:nvSpPr>
        <p:spPr bwMode="auto">
          <a:xfrm>
            <a:off x="6974269" y="2952292"/>
            <a:ext cx="138458" cy="253633"/>
          </a:xfrm>
          <a:custGeom>
            <a:avLst/>
            <a:gdLst>
              <a:gd name="T0" fmla="*/ 0 w 167"/>
              <a:gd name="T1" fmla="*/ 0 h 383"/>
              <a:gd name="T2" fmla="*/ 0 w 167"/>
              <a:gd name="T3" fmla="*/ 0 h 383"/>
              <a:gd name="T4" fmla="*/ 0 w 167"/>
              <a:gd name="T5" fmla="*/ 0 h 383"/>
              <a:gd name="T6" fmla="*/ 0 w 167"/>
              <a:gd name="T7" fmla="*/ 0 h 383"/>
              <a:gd name="T8" fmla="*/ 0 w 167"/>
              <a:gd name="T9" fmla="*/ 0 h 383"/>
              <a:gd name="T10" fmla="*/ 0 w 167"/>
              <a:gd name="T11" fmla="*/ 0 h 383"/>
              <a:gd name="T12" fmla="*/ 0 w 167"/>
              <a:gd name="T13" fmla="*/ 0 h 383"/>
              <a:gd name="T14" fmla="*/ 0 w 167"/>
              <a:gd name="T15" fmla="*/ 0 h 383"/>
              <a:gd name="T16" fmla="*/ 0 w 167"/>
              <a:gd name="T17" fmla="*/ 0 h 383"/>
              <a:gd name="T18" fmla="*/ 0 w 167"/>
              <a:gd name="T19" fmla="*/ 0 h 383"/>
              <a:gd name="T20" fmla="*/ 0 w 167"/>
              <a:gd name="T21" fmla="*/ 0 h 383"/>
              <a:gd name="T22" fmla="*/ 0 w 167"/>
              <a:gd name="T23" fmla="*/ 0 h 383"/>
              <a:gd name="T24" fmla="*/ 0 w 167"/>
              <a:gd name="T25" fmla="*/ 0 h 383"/>
              <a:gd name="T26" fmla="*/ 0 w 167"/>
              <a:gd name="T27" fmla="*/ 0 h 3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7"/>
              <a:gd name="T43" fmla="*/ 0 h 383"/>
              <a:gd name="T44" fmla="*/ 167 w 167"/>
              <a:gd name="T45" fmla="*/ 383 h 3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7" h="383">
                <a:moveTo>
                  <a:pt x="11" y="0"/>
                </a:moveTo>
                <a:lnTo>
                  <a:pt x="0" y="80"/>
                </a:lnTo>
                <a:lnTo>
                  <a:pt x="9" y="177"/>
                </a:lnTo>
                <a:lnTo>
                  <a:pt x="32" y="270"/>
                </a:lnTo>
                <a:lnTo>
                  <a:pt x="60" y="341"/>
                </a:lnTo>
                <a:lnTo>
                  <a:pt x="91" y="375"/>
                </a:lnTo>
                <a:lnTo>
                  <a:pt x="123" y="383"/>
                </a:lnTo>
                <a:lnTo>
                  <a:pt x="167" y="335"/>
                </a:lnTo>
                <a:lnTo>
                  <a:pt x="159" y="299"/>
                </a:lnTo>
                <a:lnTo>
                  <a:pt x="135" y="261"/>
                </a:lnTo>
                <a:lnTo>
                  <a:pt x="83" y="175"/>
                </a:lnTo>
                <a:lnTo>
                  <a:pt x="64" y="0"/>
                </a:lnTo>
                <a:lnTo>
                  <a:pt x="11" y="0"/>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14" name="Freeform 39"/>
          <p:cNvSpPr>
            <a:spLocks/>
          </p:cNvSpPr>
          <p:nvPr/>
        </p:nvSpPr>
        <p:spPr bwMode="auto">
          <a:xfrm>
            <a:off x="7194382" y="3044392"/>
            <a:ext cx="102956" cy="257884"/>
          </a:xfrm>
          <a:custGeom>
            <a:avLst/>
            <a:gdLst>
              <a:gd name="T0" fmla="*/ 0 w 123"/>
              <a:gd name="T1" fmla="*/ 0 h 386"/>
              <a:gd name="T2" fmla="*/ 0 w 123"/>
              <a:gd name="T3" fmla="*/ 0 h 386"/>
              <a:gd name="T4" fmla="*/ 0 w 123"/>
              <a:gd name="T5" fmla="*/ 0 h 386"/>
              <a:gd name="T6" fmla="*/ 0 w 123"/>
              <a:gd name="T7" fmla="*/ 0 h 386"/>
              <a:gd name="T8" fmla="*/ 0 w 123"/>
              <a:gd name="T9" fmla="*/ 0 h 386"/>
              <a:gd name="T10" fmla="*/ 0 w 123"/>
              <a:gd name="T11" fmla="*/ 0 h 386"/>
              <a:gd name="T12" fmla="*/ 0 w 123"/>
              <a:gd name="T13" fmla="*/ 0 h 386"/>
              <a:gd name="T14" fmla="*/ 0 w 123"/>
              <a:gd name="T15" fmla="*/ 0 h 386"/>
              <a:gd name="T16" fmla="*/ 0 w 123"/>
              <a:gd name="T17" fmla="*/ 0 h 386"/>
              <a:gd name="T18" fmla="*/ 0 w 123"/>
              <a:gd name="T19" fmla="*/ 0 h 386"/>
              <a:gd name="T20" fmla="*/ 0 w 123"/>
              <a:gd name="T21" fmla="*/ 0 h 386"/>
              <a:gd name="T22" fmla="*/ 0 w 123"/>
              <a:gd name="T23" fmla="*/ 0 h 386"/>
              <a:gd name="T24" fmla="*/ 0 w 123"/>
              <a:gd name="T25" fmla="*/ 0 h 386"/>
              <a:gd name="T26" fmla="*/ 0 w 123"/>
              <a:gd name="T27" fmla="*/ 0 h 3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386"/>
              <a:gd name="T44" fmla="*/ 123 w 123"/>
              <a:gd name="T45" fmla="*/ 386 h 3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386">
                <a:moveTo>
                  <a:pt x="47" y="63"/>
                </a:moveTo>
                <a:lnTo>
                  <a:pt x="27" y="165"/>
                </a:lnTo>
                <a:lnTo>
                  <a:pt x="6" y="247"/>
                </a:lnTo>
                <a:lnTo>
                  <a:pt x="0" y="359"/>
                </a:lnTo>
                <a:lnTo>
                  <a:pt x="21" y="386"/>
                </a:lnTo>
                <a:lnTo>
                  <a:pt x="49" y="384"/>
                </a:lnTo>
                <a:lnTo>
                  <a:pt x="101" y="276"/>
                </a:lnTo>
                <a:lnTo>
                  <a:pt x="123" y="101"/>
                </a:lnTo>
                <a:lnTo>
                  <a:pt x="120" y="36"/>
                </a:lnTo>
                <a:lnTo>
                  <a:pt x="106" y="0"/>
                </a:lnTo>
                <a:lnTo>
                  <a:pt x="87" y="0"/>
                </a:lnTo>
                <a:lnTo>
                  <a:pt x="68" y="23"/>
                </a:lnTo>
                <a:lnTo>
                  <a:pt x="47" y="63"/>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15" name="Freeform 40"/>
          <p:cNvSpPr>
            <a:spLocks/>
          </p:cNvSpPr>
          <p:nvPr/>
        </p:nvSpPr>
        <p:spPr bwMode="auto">
          <a:xfrm>
            <a:off x="6837587" y="3299442"/>
            <a:ext cx="147333" cy="175701"/>
          </a:xfrm>
          <a:custGeom>
            <a:avLst/>
            <a:gdLst>
              <a:gd name="T0" fmla="*/ 0 w 175"/>
              <a:gd name="T1" fmla="*/ 0 h 268"/>
              <a:gd name="T2" fmla="*/ 0 w 175"/>
              <a:gd name="T3" fmla="*/ 0 h 268"/>
              <a:gd name="T4" fmla="*/ 0 w 175"/>
              <a:gd name="T5" fmla="*/ 0 h 268"/>
              <a:gd name="T6" fmla="*/ 0 w 175"/>
              <a:gd name="T7" fmla="*/ 0 h 268"/>
              <a:gd name="T8" fmla="*/ 0 w 175"/>
              <a:gd name="T9" fmla="*/ 0 h 268"/>
              <a:gd name="T10" fmla="*/ 0 w 175"/>
              <a:gd name="T11" fmla="*/ 0 h 268"/>
              <a:gd name="T12" fmla="*/ 0 w 175"/>
              <a:gd name="T13" fmla="*/ 0 h 268"/>
              <a:gd name="T14" fmla="*/ 0 w 175"/>
              <a:gd name="T15" fmla="*/ 0 h 268"/>
              <a:gd name="T16" fmla="*/ 0 w 175"/>
              <a:gd name="T17" fmla="*/ 0 h 268"/>
              <a:gd name="T18" fmla="*/ 0 w 175"/>
              <a:gd name="T19" fmla="*/ 0 h 268"/>
              <a:gd name="T20" fmla="*/ 0 w 175"/>
              <a:gd name="T21" fmla="*/ 0 h 268"/>
              <a:gd name="T22" fmla="*/ 0 w 175"/>
              <a:gd name="T23" fmla="*/ 0 h 268"/>
              <a:gd name="T24" fmla="*/ 0 w 175"/>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268"/>
              <a:gd name="T41" fmla="*/ 175 w 175"/>
              <a:gd name="T42" fmla="*/ 268 h 2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268">
                <a:moveTo>
                  <a:pt x="63" y="31"/>
                </a:moveTo>
                <a:lnTo>
                  <a:pt x="97" y="114"/>
                </a:lnTo>
                <a:lnTo>
                  <a:pt x="122" y="154"/>
                </a:lnTo>
                <a:lnTo>
                  <a:pt x="147" y="190"/>
                </a:lnTo>
                <a:lnTo>
                  <a:pt x="175" y="268"/>
                </a:lnTo>
                <a:lnTo>
                  <a:pt x="111" y="265"/>
                </a:lnTo>
                <a:lnTo>
                  <a:pt x="48" y="196"/>
                </a:lnTo>
                <a:lnTo>
                  <a:pt x="0" y="73"/>
                </a:lnTo>
                <a:lnTo>
                  <a:pt x="0" y="2"/>
                </a:lnTo>
                <a:lnTo>
                  <a:pt x="17" y="0"/>
                </a:lnTo>
                <a:lnTo>
                  <a:pt x="38" y="12"/>
                </a:lnTo>
                <a:lnTo>
                  <a:pt x="63" y="31"/>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16" name="Freeform 41"/>
          <p:cNvSpPr>
            <a:spLocks/>
          </p:cNvSpPr>
          <p:nvPr/>
        </p:nvSpPr>
        <p:spPr bwMode="auto">
          <a:xfrm>
            <a:off x="6400911" y="3013220"/>
            <a:ext cx="122482" cy="194121"/>
          </a:xfrm>
          <a:custGeom>
            <a:avLst/>
            <a:gdLst>
              <a:gd name="T0" fmla="*/ 0 w 146"/>
              <a:gd name="T1" fmla="*/ 0 h 293"/>
              <a:gd name="T2" fmla="*/ 0 w 146"/>
              <a:gd name="T3" fmla="*/ 0 h 293"/>
              <a:gd name="T4" fmla="*/ 0 w 146"/>
              <a:gd name="T5" fmla="*/ 0 h 293"/>
              <a:gd name="T6" fmla="*/ 0 w 146"/>
              <a:gd name="T7" fmla="*/ 0 h 293"/>
              <a:gd name="T8" fmla="*/ 0 w 146"/>
              <a:gd name="T9" fmla="*/ 0 h 293"/>
              <a:gd name="T10" fmla="*/ 0 w 146"/>
              <a:gd name="T11" fmla="*/ 0 h 293"/>
              <a:gd name="T12" fmla="*/ 0 w 146"/>
              <a:gd name="T13" fmla="*/ 0 h 293"/>
              <a:gd name="T14" fmla="*/ 0 w 146"/>
              <a:gd name="T15" fmla="*/ 0 h 293"/>
              <a:gd name="T16" fmla="*/ 0 w 146"/>
              <a:gd name="T17" fmla="*/ 0 h 293"/>
              <a:gd name="T18" fmla="*/ 0 w 146"/>
              <a:gd name="T19" fmla="*/ 0 h 293"/>
              <a:gd name="T20" fmla="*/ 0 w 146"/>
              <a:gd name="T21" fmla="*/ 0 h 293"/>
              <a:gd name="T22" fmla="*/ 0 w 146"/>
              <a:gd name="T23" fmla="*/ 0 h 293"/>
              <a:gd name="T24" fmla="*/ 0 w 146"/>
              <a:gd name="T25" fmla="*/ 0 h 2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293"/>
              <a:gd name="T41" fmla="*/ 146 w 146"/>
              <a:gd name="T42" fmla="*/ 293 h 2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293">
                <a:moveTo>
                  <a:pt x="62" y="7"/>
                </a:moveTo>
                <a:lnTo>
                  <a:pt x="80" y="64"/>
                </a:lnTo>
                <a:lnTo>
                  <a:pt x="114" y="131"/>
                </a:lnTo>
                <a:lnTo>
                  <a:pt x="146" y="255"/>
                </a:lnTo>
                <a:lnTo>
                  <a:pt x="127" y="293"/>
                </a:lnTo>
                <a:lnTo>
                  <a:pt x="78" y="226"/>
                </a:lnTo>
                <a:lnTo>
                  <a:pt x="34" y="169"/>
                </a:lnTo>
                <a:lnTo>
                  <a:pt x="4" y="116"/>
                </a:lnTo>
                <a:lnTo>
                  <a:pt x="0" y="26"/>
                </a:lnTo>
                <a:lnTo>
                  <a:pt x="23" y="4"/>
                </a:lnTo>
                <a:lnTo>
                  <a:pt x="42" y="0"/>
                </a:lnTo>
                <a:lnTo>
                  <a:pt x="62" y="7"/>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17" name="Freeform 42"/>
          <p:cNvSpPr>
            <a:spLocks/>
          </p:cNvSpPr>
          <p:nvPr/>
        </p:nvSpPr>
        <p:spPr bwMode="auto">
          <a:xfrm>
            <a:off x="6405792" y="2754474"/>
            <a:ext cx="113607" cy="212541"/>
          </a:xfrm>
          <a:custGeom>
            <a:avLst/>
            <a:gdLst>
              <a:gd name="T0" fmla="*/ 0 w 135"/>
              <a:gd name="T1" fmla="*/ 0 h 319"/>
              <a:gd name="T2" fmla="*/ 0 w 135"/>
              <a:gd name="T3" fmla="*/ 0 h 319"/>
              <a:gd name="T4" fmla="*/ 0 w 135"/>
              <a:gd name="T5" fmla="*/ 0 h 319"/>
              <a:gd name="T6" fmla="*/ 0 w 135"/>
              <a:gd name="T7" fmla="*/ 0 h 319"/>
              <a:gd name="T8" fmla="*/ 0 w 135"/>
              <a:gd name="T9" fmla="*/ 0 h 319"/>
              <a:gd name="T10" fmla="*/ 0 w 135"/>
              <a:gd name="T11" fmla="*/ 0 h 319"/>
              <a:gd name="T12" fmla="*/ 0 w 135"/>
              <a:gd name="T13" fmla="*/ 0 h 319"/>
              <a:gd name="T14" fmla="*/ 0 w 135"/>
              <a:gd name="T15" fmla="*/ 0 h 319"/>
              <a:gd name="T16" fmla="*/ 0 w 135"/>
              <a:gd name="T17" fmla="*/ 0 h 319"/>
              <a:gd name="T18" fmla="*/ 0 w 135"/>
              <a:gd name="T19" fmla="*/ 0 h 319"/>
              <a:gd name="T20" fmla="*/ 0 w 135"/>
              <a:gd name="T21" fmla="*/ 0 h 319"/>
              <a:gd name="T22" fmla="*/ 0 w 135"/>
              <a:gd name="T23" fmla="*/ 0 h 319"/>
              <a:gd name="T24" fmla="*/ 0 w 135"/>
              <a:gd name="T25" fmla="*/ 0 h 319"/>
              <a:gd name="T26" fmla="*/ 0 w 135"/>
              <a:gd name="T27" fmla="*/ 0 h 3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319"/>
              <a:gd name="T44" fmla="*/ 135 w 135"/>
              <a:gd name="T45" fmla="*/ 319 h 3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319">
                <a:moveTo>
                  <a:pt x="82" y="1"/>
                </a:moveTo>
                <a:lnTo>
                  <a:pt x="46" y="76"/>
                </a:lnTo>
                <a:lnTo>
                  <a:pt x="15" y="171"/>
                </a:lnTo>
                <a:lnTo>
                  <a:pt x="0" y="254"/>
                </a:lnTo>
                <a:lnTo>
                  <a:pt x="19" y="306"/>
                </a:lnTo>
                <a:lnTo>
                  <a:pt x="47" y="319"/>
                </a:lnTo>
                <a:lnTo>
                  <a:pt x="59" y="306"/>
                </a:lnTo>
                <a:lnTo>
                  <a:pt x="72" y="199"/>
                </a:lnTo>
                <a:lnTo>
                  <a:pt x="93" y="135"/>
                </a:lnTo>
                <a:lnTo>
                  <a:pt x="118" y="95"/>
                </a:lnTo>
                <a:lnTo>
                  <a:pt x="135" y="34"/>
                </a:lnTo>
                <a:lnTo>
                  <a:pt x="103" y="0"/>
                </a:lnTo>
                <a:lnTo>
                  <a:pt x="82" y="1"/>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18" name="Freeform 43"/>
          <p:cNvSpPr>
            <a:spLocks/>
          </p:cNvSpPr>
          <p:nvPr/>
        </p:nvSpPr>
        <p:spPr bwMode="auto">
          <a:xfrm>
            <a:off x="7205034" y="2519179"/>
            <a:ext cx="92305" cy="266385"/>
          </a:xfrm>
          <a:custGeom>
            <a:avLst/>
            <a:gdLst>
              <a:gd name="T0" fmla="*/ 0 w 112"/>
              <a:gd name="T1" fmla="*/ 0 h 403"/>
              <a:gd name="T2" fmla="*/ 0 w 112"/>
              <a:gd name="T3" fmla="*/ 0 h 403"/>
              <a:gd name="T4" fmla="*/ 0 w 112"/>
              <a:gd name="T5" fmla="*/ 0 h 403"/>
              <a:gd name="T6" fmla="*/ 0 w 112"/>
              <a:gd name="T7" fmla="*/ 0 h 403"/>
              <a:gd name="T8" fmla="*/ 0 w 112"/>
              <a:gd name="T9" fmla="*/ 0 h 403"/>
              <a:gd name="T10" fmla="*/ 0 w 112"/>
              <a:gd name="T11" fmla="*/ 0 h 403"/>
              <a:gd name="T12" fmla="*/ 0 w 112"/>
              <a:gd name="T13" fmla="*/ 0 h 403"/>
              <a:gd name="T14" fmla="*/ 0 w 112"/>
              <a:gd name="T15" fmla="*/ 0 h 403"/>
              <a:gd name="T16" fmla="*/ 0 w 112"/>
              <a:gd name="T17" fmla="*/ 0 h 403"/>
              <a:gd name="T18" fmla="*/ 0 w 112"/>
              <a:gd name="T19" fmla="*/ 0 h 403"/>
              <a:gd name="T20" fmla="*/ 0 w 112"/>
              <a:gd name="T21" fmla="*/ 0 h 403"/>
              <a:gd name="T22" fmla="*/ 0 w 112"/>
              <a:gd name="T23" fmla="*/ 0 h 403"/>
              <a:gd name="T24" fmla="*/ 0 w 112"/>
              <a:gd name="T25" fmla="*/ 0 h 403"/>
              <a:gd name="T26" fmla="*/ 0 w 112"/>
              <a:gd name="T27" fmla="*/ 0 h 4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403"/>
              <a:gd name="T44" fmla="*/ 112 w 112"/>
              <a:gd name="T45" fmla="*/ 403 h 4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403">
                <a:moveTo>
                  <a:pt x="0" y="5"/>
                </a:moveTo>
                <a:lnTo>
                  <a:pt x="8" y="110"/>
                </a:lnTo>
                <a:lnTo>
                  <a:pt x="25" y="247"/>
                </a:lnTo>
                <a:lnTo>
                  <a:pt x="4" y="368"/>
                </a:lnTo>
                <a:lnTo>
                  <a:pt x="2" y="397"/>
                </a:lnTo>
                <a:lnTo>
                  <a:pt x="25" y="403"/>
                </a:lnTo>
                <a:lnTo>
                  <a:pt x="93" y="323"/>
                </a:lnTo>
                <a:lnTo>
                  <a:pt x="112" y="175"/>
                </a:lnTo>
                <a:lnTo>
                  <a:pt x="82" y="59"/>
                </a:lnTo>
                <a:lnTo>
                  <a:pt x="63" y="24"/>
                </a:lnTo>
                <a:lnTo>
                  <a:pt x="44" y="5"/>
                </a:lnTo>
                <a:lnTo>
                  <a:pt x="13" y="0"/>
                </a:lnTo>
                <a:lnTo>
                  <a:pt x="0" y="5"/>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19" name="Freeform 44"/>
          <p:cNvSpPr>
            <a:spLocks/>
          </p:cNvSpPr>
          <p:nvPr/>
        </p:nvSpPr>
        <p:spPr bwMode="auto">
          <a:xfrm>
            <a:off x="7426477" y="2981852"/>
            <a:ext cx="156209" cy="272053"/>
          </a:xfrm>
          <a:custGeom>
            <a:avLst/>
            <a:gdLst>
              <a:gd name="T0" fmla="*/ 0 w 188"/>
              <a:gd name="T1" fmla="*/ 0 h 414"/>
              <a:gd name="T2" fmla="*/ 0 w 188"/>
              <a:gd name="T3" fmla="*/ 0 h 414"/>
              <a:gd name="T4" fmla="*/ 0 w 188"/>
              <a:gd name="T5" fmla="*/ 0 h 414"/>
              <a:gd name="T6" fmla="*/ 0 w 188"/>
              <a:gd name="T7" fmla="*/ 0 h 414"/>
              <a:gd name="T8" fmla="*/ 0 w 188"/>
              <a:gd name="T9" fmla="*/ 0 h 414"/>
              <a:gd name="T10" fmla="*/ 0 w 188"/>
              <a:gd name="T11" fmla="*/ 0 h 414"/>
              <a:gd name="T12" fmla="*/ 0 w 188"/>
              <a:gd name="T13" fmla="*/ 0 h 414"/>
              <a:gd name="T14" fmla="*/ 0 w 188"/>
              <a:gd name="T15" fmla="*/ 0 h 414"/>
              <a:gd name="T16" fmla="*/ 0 w 188"/>
              <a:gd name="T17" fmla="*/ 0 h 414"/>
              <a:gd name="T18" fmla="*/ 0 w 188"/>
              <a:gd name="T19" fmla="*/ 0 h 414"/>
              <a:gd name="T20" fmla="*/ 0 w 188"/>
              <a:gd name="T21" fmla="*/ 0 h 414"/>
              <a:gd name="T22" fmla="*/ 0 w 188"/>
              <a:gd name="T23" fmla="*/ 0 h 414"/>
              <a:gd name="T24" fmla="*/ 0 w 188"/>
              <a:gd name="T25" fmla="*/ 0 h 414"/>
              <a:gd name="T26" fmla="*/ 0 w 188"/>
              <a:gd name="T27" fmla="*/ 0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8"/>
              <a:gd name="T43" fmla="*/ 0 h 414"/>
              <a:gd name="T44" fmla="*/ 188 w 188"/>
              <a:gd name="T45" fmla="*/ 414 h 4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8" h="414">
                <a:moveTo>
                  <a:pt x="140" y="0"/>
                </a:moveTo>
                <a:lnTo>
                  <a:pt x="98" y="38"/>
                </a:lnTo>
                <a:lnTo>
                  <a:pt x="62" y="182"/>
                </a:lnTo>
                <a:lnTo>
                  <a:pt x="22" y="302"/>
                </a:lnTo>
                <a:lnTo>
                  <a:pt x="0" y="386"/>
                </a:lnTo>
                <a:lnTo>
                  <a:pt x="7" y="414"/>
                </a:lnTo>
                <a:lnTo>
                  <a:pt x="53" y="373"/>
                </a:lnTo>
                <a:lnTo>
                  <a:pt x="114" y="296"/>
                </a:lnTo>
                <a:lnTo>
                  <a:pt x="154" y="230"/>
                </a:lnTo>
                <a:lnTo>
                  <a:pt x="188" y="106"/>
                </a:lnTo>
                <a:lnTo>
                  <a:pt x="184" y="53"/>
                </a:lnTo>
                <a:lnTo>
                  <a:pt x="167" y="19"/>
                </a:lnTo>
                <a:lnTo>
                  <a:pt x="140" y="0"/>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20" name="Freeform 45"/>
          <p:cNvSpPr>
            <a:spLocks/>
          </p:cNvSpPr>
          <p:nvPr/>
        </p:nvSpPr>
        <p:spPr bwMode="auto">
          <a:xfrm>
            <a:off x="7574254" y="2687323"/>
            <a:ext cx="149108" cy="212541"/>
          </a:xfrm>
          <a:custGeom>
            <a:avLst/>
            <a:gdLst>
              <a:gd name="T0" fmla="*/ 0 w 181"/>
              <a:gd name="T1" fmla="*/ 0 h 322"/>
              <a:gd name="T2" fmla="*/ 0 w 181"/>
              <a:gd name="T3" fmla="*/ 0 h 322"/>
              <a:gd name="T4" fmla="*/ 0 w 181"/>
              <a:gd name="T5" fmla="*/ 0 h 322"/>
              <a:gd name="T6" fmla="*/ 0 w 181"/>
              <a:gd name="T7" fmla="*/ 0 h 322"/>
              <a:gd name="T8" fmla="*/ 0 w 181"/>
              <a:gd name="T9" fmla="*/ 0 h 322"/>
              <a:gd name="T10" fmla="*/ 0 w 181"/>
              <a:gd name="T11" fmla="*/ 0 h 322"/>
              <a:gd name="T12" fmla="*/ 0 w 181"/>
              <a:gd name="T13" fmla="*/ 0 h 322"/>
              <a:gd name="T14" fmla="*/ 0 w 181"/>
              <a:gd name="T15" fmla="*/ 0 h 322"/>
              <a:gd name="T16" fmla="*/ 0 w 181"/>
              <a:gd name="T17" fmla="*/ 0 h 322"/>
              <a:gd name="T18" fmla="*/ 0 w 181"/>
              <a:gd name="T19" fmla="*/ 0 h 322"/>
              <a:gd name="T20" fmla="*/ 0 w 181"/>
              <a:gd name="T21" fmla="*/ 0 h 322"/>
              <a:gd name="T22" fmla="*/ 0 w 181"/>
              <a:gd name="T23" fmla="*/ 0 h 322"/>
              <a:gd name="T24" fmla="*/ 0 w 181"/>
              <a:gd name="T25" fmla="*/ 0 h 322"/>
              <a:gd name="T26" fmla="*/ 0 w 181"/>
              <a:gd name="T27" fmla="*/ 0 h 322"/>
              <a:gd name="T28" fmla="*/ 0 w 181"/>
              <a:gd name="T29" fmla="*/ 0 h 322"/>
              <a:gd name="T30" fmla="*/ 0 w 181"/>
              <a:gd name="T31" fmla="*/ 0 h 322"/>
              <a:gd name="T32" fmla="*/ 0 w 181"/>
              <a:gd name="T33" fmla="*/ 0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322"/>
              <a:gd name="T53" fmla="*/ 181 w 181"/>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322">
                <a:moveTo>
                  <a:pt x="38" y="0"/>
                </a:moveTo>
                <a:lnTo>
                  <a:pt x="0" y="67"/>
                </a:lnTo>
                <a:lnTo>
                  <a:pt x="2" y="143"/>
                </a:lnTo>
                <a:lnTo>
                  <a:pt x="32" y="219"/>
                </a:lnTo>
                <a:lnTo>
                  <a:pt x="80" y="285"/>
                </a:lnTo>
                <a:lnTo>
                  <a:pt x="107" y="308"/>
                </a:lnTo>
                <a:lnTo>
                  <a:pt x="129" y="322"/>
                </a:lnTo>
                <a:lnTo>
                  <a:pt x="165" y="318"/>
                </a:lnTo>
                <a:lnTo>
                  <a:pt x="181" y="282"/>
                </a:lnTo>
                <a:lnTo>
                  <a:pt x="173" y="223"/>
                </a:lnTo>
                <a:lnTo>
                  <a:pt x="148" y="173"/>
                </a:lnTo>
                <a:lnTo>
                  <a:pt x="124" y="150"/>
                </a:lnTo>
                <a:lnTo>
                  <a:pt x="101" y="76"/>
                </a:lnTo>
                <a:lnTo>
                  <a:pt x="93" y="25"/>
                </a:lnTo>
                <a:lnTo>
                  <a:pt x="72" y="2"/>
                </a:lnTo>
                <a:lnTo>
                  <a:pt x="38" y="0"/>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21" name="Freeform 46"/>
          <p:cNvSpPr>
            <a:spLocks/>
          </p:cNvSpPr>
          <p:nvPr/>
        </p:nvSpPr>
        <p:spPr bwMode="auto">
          <a:xfrm>
            <a:off x="7718251" y="3021013"/>
            <a:ext cx="115382" cy="287639"/>
          </a:xfrm>
          <a:custGeom>
            <a:avLst/>
            <a:gdLst>
              <a:gd name="T0" fmla="*/ 0 w 141"/>
              <a:gd name="T1" fmla="*/ 0 h 434"/>
              <a:gd name="T2" fmla="*/ 0 w 141"/>
              <a:gd name="T3" fmla="*/ 0 h 434"/>
              <a:gd name="T4" fmla="*/ 0 w 141"/>
              <a:gd name="T5" fmla="*/ 0 h 434"/>
              <a:gd name="T6" fmla="*/ 0 w 141"/>
              <a:gd name="T7" fmla="*/ 0 h 434"/>
              <a:gd name="T8" fmla="*/ 0 w 141"/>
              <a:gd name="T9" fmla="*/ 0 h 434"/>
              <a:gd name="T10" fmla="*/ 0 w 141"/>
              <a:gd name="T11" fmla="*/ 0 h 434"/>
              <a:gd name="T12" fmla="*/ 0 w 141"/>
              <a:gd name="T13" fmla="*/ 0 h 434"/>
              <a:gd name="T14" fmla="*/ 0 w 141"/>
              <a:gd name="T15" fmla="*/ 0 h 434"/>
              <a:gd name="T16" fmla="*/ 0 w 141"/>
              <a:gd name="T17" fmla="*/ 0 h 434"/>
              <a:gd name="T18" fmla="*/ 0 w 141"/>
              <a:gd name="T19" fmla="*/ 0 h 434"/>
              <a:gd name="T20" fmla="*/ 0 w 141"/>
              <a:gd name="T21" fmla="*/ 0 h 434"/>
              <a:gd name="T22" fmla="*/ 0 w 141"/>
              <a:gd name="T23" fmla="*/ 0 h 434"/>
              <a:gd name="T24" fmla="*/ 0 w 141"/>
              <a:gd name="T25" fmla="*/ 0 h 434"/>
              <a:gd name="T26" fmla="*/ 0 w 141"/>
              <a:gd name="T27" fmla="*/ 0 h 434"/>
              <a:gd name="T28" fmla="*/ 0 w 141"/>
              <a:gd name="T29" fmla="*/ 0 h 434"/>
              <a:gd name="T30" fmla="*/ 0 w 141"/>
              <a:gd name="T31" fmla="*/ 0 h 4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
              <a:gd name="T49" fmla="*/ 0 h 434"/>
              <a:gd name="T50" fmla="*/ 141 w 141"/>
              <a:gd name="T51" fmla="*/ 434 h 4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 h="434">
                <a:moveTo>
                  <a:pt x="68" y="34"/>
                </a:moveTo>
                <a:lnTo>
                  <a:pt x="61" y="152"/>
                </a:lnTo>
                <a:lnTo>
                  <a:pt x="59" y="211"/>
                </a:lnTo>
                <a:lnTo>
                  <a:pt x="34" y="278"/>
                </a:lnTo>
                <a:lnTo>
                  <a:pt x="0" y="403"/>
                </a:lnTo>
                <a:lnTo>
                  <a:pt x="15" y="434"/>
                </a:lnTo>
                <a:lnTo>
                  <a:pt x="49" y="422"/>
                </a:lnTo>
                <a:lnTo>
                  <a:pt x="110" y="329"/>
                </a:lnTo>
                <a:lnTo>
                  <a:pt x="137" y="175"/>
                </a:lnTo>
                <a:lnTo>
                  <a:pt x="141" y="42"/>
                </a:lnTo>
                <a:lnTo>
                  <a:pt x="137" y="13"/>
                </a:lnTo>
                <a:lnTo>
                  <a:pt x="122" y="0"/>
                </a:lnTo>
                <a:lnTo>
                  <a:pt x="101" y="2"/>
                </a:lnTo>
                <a:lnTo>
                  <a:pt x="83" y="13"/>
                </a:lnTo>
                <a:lnTo>
                  <a:pt x="68" y="34"/>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22" name="Freeform 47"/>
          <p:cNvSpPr>
            <a:spLocks/>
          </p:cNvSpPr>
          <p:nvPr/>
        </p:nvSpPr>
        <p:spPr bwMode="auto">
          <a:xfrm>
            <a:off x="7306887" y="3305818"/>
            <a:ext cx="172185" cy="182786"/>
          </a:xfrm>
          <a:custGeom>
            <a:avLst/>
            <a:gdLst>
              <a:gd name="T0" fmla="*/ 0 w 205"/>
              <a:gd name="T1" fmla="*/ 0 h 272"/>
              <a:gd name="T2" fmla="*/ 0 w 205"/>
              <a:gd name="T3" fmla="*/ 0 h 272"/>
              <a:gd name="T4" fmla="*/ 0 w 205"/>
              <a:gd name="T5" fmla="*/ 0 h 272"/>
              <a:gd name="T6" fmla="*/ 0 w 205"/>
              <a:gd name="T7" fmla="*/ 0 h 272"/>
              <a:gd name="T8" fmla="*/ 0 w 205"/>
              <a:gd name="T9" fmla="*/ 0 h 272"/>
              <a:gd name="T10" fmla="*/ 0 w 205"/>
              <a:gd name="T11" fmla="*/ 0 h 272"/>
              <a:gd name="T12" fmla="*/ 0 w 205"/>
              <a:gd name="T13" fmla="*/ 0 h 272"/>
              <a:gd name="T14" fmla="*/ 0 w 205"/>
              <a:gd name="T15" fmla="*/ 0 h 272"/>
              <a:gd name="T16" fmla="*/ 0 w 205"/>
              <a:gd name="T17" fmla="*/ 0 h 272"/>
              <a:gd name="T18" fmla="*/ 0 w 205"/>
              <a:gd name="T19" fmla="*/ 0 h 272"/>
              <a:gd name="T20" fmla="*/ 0 w 205"/>
              <a:gd name="T21" fmla="*/ 0 h 272"/>
              <a:gd name="T22" fmla="*/ 0 w 205"/>
              <a:gd name="T23" fmla="*/ 0 h 272"/>
              <a:gd name="T24" fmla="*/ 0 w 205"/>
              <a:gd name="T25" fmla="*/ 0 h 272"/>
              <a:gd name="T26" fmla="*/ 0 w 205"/>
              <a:gd name="T27" fmla="*/ 0 h 272"/>
              <a:gd name="T28" fmla="*/ 0 w 205"/>
              <a:gd name="T29" fmla="*/ 0 h 272"/>
              <a:gd name="T30" fmla="*/ 0 w 205"/>
              <a:gd name="T31" fmla="*/ 0 h 272"/>
              <a:gd name="T32" fmla="*/ 0 w 205"/>
              <a:gd name="T33" fmla="*/ 0 h 2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5"/>
              <a:gd name="T52" fmla="*/ 0 h 272"/>
              <a:gd name="T53" fmla="*/ 205 w 205"/>
              <a:gd name="T54" fmla="*/ 272 h 2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5" h="272">
                <a:moveTo>
                  <a:pt x="0" y="72"/>
                </a:moveTo>
                <a:lnTo>
                  <a:pt x="23" y="186"/>
                </a:lnTo>
                <a:lnTo>
                  <a:pt x="55" y="230"/>
                </a:lnTo>
                <a:lnTo>
                  <a:pt x="78" y="247"/>
                </a:lnTo>
                <a:lnTo>
                  <a:pt x="108" y="262"/>
                </a:lnTo>
                <a:lnTo>
                  <a:pt x="165" y="272"/>
                </a:lnTo>
                <a:lnTo>
                  <a:pt x="201" y="256"/>
                </a:lnTo>
                <a:lnTo>
                  <a:pt x="205" y="228"/>
                </a:lnTo>
                <a:lnTo>
                  <a:pt x="171" y="194"/>
                </a:lnTo>
                <a:lnTo>
                  <a:pt x="102" y="154"/>
                </a:lnTo>
                <a:lnTo>
                  <a:pt x="74" y="97"/>
                </a:lnTo>
                <a:lnTo>
                  <a:pt x="47" y="17"/>
                </a:lnTo>
                <a:lnTo>
                  <a:pt x="36" y="0"/>
                </a:lnTo>
                <a:lnTo>
                  <a:pt x="21" y="0"/>
                </a:lnTo>
                <a:lnTo>
                  <a:pt x="2" y="42"/>
                </a:lnTo>
                <a:lnTo>
                  <a:pt x="0" y="72"/>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23" name="Freeform 48"/>
          <p:cNvSpPr>
            <a:spLocks/>
          </p:cNvSpPr>
          <p:nvPr/>
        </p:nvSpPr>
        <p:spPr bwMode="auto">
          <a:xfrm>
            <a:off x="8035780" y="2956541"/>
            <a:ext cx="131358" cy="281972"/>
          </a:xfrm>
          <a:custGeom>
            <a:avLst/>
            <a:gdLst>
              <a:gd name="T0" fmla="*/ 0 w 158"/>
              <a:gd name="T1" fmla="*/ 0 h 426"/>
              <a:gd name="T2" fmla="*/ 0 w 158"/>
              <a:gd name="T3" fmla="*/ 0 h 426"/>
              <a:gd name="T4" fmla="*/ 0 w 158"/>
              <a:gd name="T5" fmla="*/ 0 h 426"/>
              <a:gd name="T6" fmla="*/ 0 w 158"/>
              <a:gd name="T7" fmla="*/ 0 h 426"/>
              <a:gd name="T8" fmla="*/ 0 w 158"/>
              <a:gd name="T9" fmla="*/ 0 h 426"/>
              <a:gd name="T10" fmla="*/ 0 w 158"/>
              <a:gd name="T11" fmla="*/ 0 h 426"/>
              <a:gd name="T12" fmla="*/ 0 w 158"/>
              <a:gd name="T13" fmla="*/ 0 h 426"/>
              <a:gd name="T14" fmla="*/ 0 w 158"/>
              <a:gd name="T15" fmla="*/ 0 h 426"/>
              <a:gd name="T16" fmla="*/ 0 w 158"/>
              <a:gd name="T17" fmla="*/ 0 h 426"/>
              <a:gd name="T18" fmla="*/ 0 w 158"/>
              <a:gd name="T19" fmla="*/ 0 h 426"/>
              <a:gd name="T20" fmla="*/ 0 w 158"/>
              <a:gd name="T21" fmla="*/ 0 h 426"/>
              <a:gd name="T22" fmla="*/ 0 w 158"/>
              <a:gd name="T23" fmla="*/ 0 h 4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426"/>
              <a:gd name="T38" fmla="*/ 158 w 158"/>
              <a:gd name="T39" fmla="*/ 426 h 4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426">
                <a:moveTo>
                  <a:pt x="70" y="13"/>
                </a:moveTo>
                <a:lnTo>
                  <a:pt x="42" y="261"/>
                </a:lnTo>
                <a:lnTo>
                  <a:pt x="0" y="396"/>
                </a:lnTo>
                <a:lnTo>
                  <a:pt x="8" y="426"/>
                </a:lnTo>
                <a:lnTo>
                  <a:pt x="38" y="426"/>
                </a:lnTo>
                <a:lnTo>
                  <a:pt x="124" y="316"/>
                </a:lnTo>
                <a:lnTo>
                  <a:pt x="158" y="131"/>
                </a:lnTo>
                <a:lnTo>
                  <a:pt x="143" y="57"/>
                </a:lnTo>
                <a:lnTo>
                  <a:pt x="124" y="17"/>
                </a:lnTo>
                <a:lnTo>
                  <a:pt x="101" y="0"/>
                </a:lnTo>
                <a:lnTo>
                  <a:pt x="70" y="13"/>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24" name="Freeform 49"/>
          <p:cNvSpPr>
            <a:spLocks/>
          </p:cNvSpPr>
          <p:nvPr/>
        </p:nvSpPr>
        <p:spPr bwMode="auto">
          <a:xfrm>
            <a:off x="7997905" y="3272910"/>
            <a:ext cx="101181" cy="144528"/>
          </a:xfrm>
          <a:custGeom>
            <a:avLst/>
            <a:gdLst>
              <a:gd name="T0" fmla="*/ 0 w 122"/>
              <a:gd name="T1" fmla="*/ 0 h 217"/>
              <a:gd name="T2" fmla="*/ 0 w 122"/>
              <a:gd name="T3" fmla="*/ 0 h 217"/>
              <a:gd name="T4" fmla="*/ 0 w 122"/>
              <a:gd name="T5" fmla="*/ 0 h 217"/>
              <a:gd name="T6" fmla="*/ 0 w 122"/>
              <a:gd name="T7" fmla="*/ 0 h 217"/>
              <a:gd name="T8" fmla="*/ 0 w 122"/>
              <a:gd name="T9" fmla="*/ 0 h 217"/>
              <a:gd name="T10" fmla="*/ 0 w 122"/>
              <a:gd name="T11" fmla="*/ 0 h 217"/>
              <a:gd name="T12" fmla="*/ 0 w 122"/>
              <a:gd name="T13" fmla="*/ 0 h 217"/>
              <a:gd name="T14" fmla="*/ 0 w 122"/>
              <a:gd name="T15" fmla="*/ 0 h 217"/>
              <a:gd name="T16" fmla="*/ 0 w 122"/>
              <a:gd name="T17" fmla="*/ 0 h 217"/>
              <a:gd name="T18" fmla="*/ 0 w 122"/>
              <a:gd name="T19" fmla="*/ 0 h 217"/>
              <a:gd name="T20" fmla="*/ 0 w 122"/>
              <a:gd name="T21" fmla="*/ 0 h 217"/>
              <a:gd name="T22" fmla="*/ 0 w 122"/>
              <a:gd name="T23" fmla="*/ 0 h 217"/>
              <a:gd name="T24" fmla="*/ 0 w 122"/>
              <a:gd name="T25" fmla="*/ 0 h 217"/>
              <a:gd name="T26" fmla="*/ 0 w 122"/>
              <a:gd name="T27" fmla="*/ 0 h 217"/>
              <a:gd name="T28" fmla="*/ 0 w 122"/>
              <a:gd name="T29" fmla="*/ 0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217"/>
              <a:gd name="T47" fmla="*/ 122 w 122"/>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217">
                <a:moveTo>
                  <a:pt x="0" y="34"/>
                </a:moveTo>
                <a:lnTo>
                  <a:pt x="0" y="131"/>
                </a:lnTo>
                <a:lnTo>
                  <a:pt x="13" y="173"/>
                </a:lnTo>
                <a:lnTo>
                  <a:pt x="40" y="203"/>
                </a:lnTo>
                <a:lnTo>
                  <a:pt x="76" y="217"/>
                </a:lnTo>
                <a:lnTo>
                  <a:pt x="108" y="211"/>
                </a:lnTo>
                <a:lnTo>
                  <a:pt x="122" y="188"/>
                </a:lnTo>
                <a:lnTo>
                  <a:pt x="97" y="150"/>
                </a:lnTo>
                <a:lnTo>
                  <a:pt x="70" y="114"/>
                </a:lnTo>
                <a:lnTo>
                  <a:pt x="68" y="91"/>
                </a:lnTo>
                <a:lnTo>
                  <a:pt x="59" y="28"/>
                </a:lnTo>
                <a:lnTo>
                  <a:pt x="32" y="0"/>
                </a:lnTo>
                <a:lnTo>
                  <a:pt x="15" y="6"/>
                </a:lnTo>
                <a:lnTo>
                  <a:pt x="0" y="34"/>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25" name="Freeform 50"/>
          <p:cNvSpPr>
            <a:spLocks/>
          </p:cNvSpPr>
          <p:nvPr/>
        </p:nvSpPr>
        <p:spPr bwMode="auto">
          <a:xfrm>
            <a:off x="8291396" y="2948040"/>
            <a:ext cx="104731" cy="308894"/>
          </a:xfrm>
          <a:custGeom>
            <a:avLst/>
            <a:gdLst>
              <a:gd name="T0" fmla="*/ 0 w 126"/>
              <a:gd name="T1" fmla="*/ 0 h 467"/>
              <a:gd name="T2" fmla="*/ 0 w 126"/>
              <a:gd name="T3" fmla="*/ 0 h 467"/>
              <a:gd name="T4" fmla="*/ 0 w 126"/>
              <a:gd name="T5" fmla="*/ 0 h 467"/>
              <a:gd name="T6" fmla="*/ 0 w 126"/>
              <a:gd name="T7" fmla="*/ 0 h 467"/>
              <a:gd name="T8" fmla="*/ 0 w 126"/>
              <a:gd name="T9" fmla="*/ 0 h 467"/>
              <a:gd name="T10" fmla="*/ 0 w 126"/>
              <a:gd name="T11" fmla="*/ 0 h 467"/>
              <a:gd name="T12" fmla="*/ 0 w 126"/>
              <a:gd name="T13" fmla="*/ 0 h 467"/>
              <a:gd name="T14" fmla="*/ 0 w 126"/>
              <a:gd name="T15" fmla="*/ 0 h 467"/>
              <a:gd name="T16" fmla="*/ 0 w 126"/>
              <a:gd name="T17" fmla="*/ 0 h 467"/>
              <a:gd name="T18" fmla="*/ 0 w 126"/>
              <a:gd name="T19" fmla="*/ 0 h 467"/>
              <a:gd name="T20" fmla="*/ 0 w 126"/>
              <a:gd name="T21" fmla="*/ 0 h 467"/>
              <a:gd name="T22" fmla="*/ 0 w 126"/>
              <a:gd name="T23" fmla="*/ 0 h 467"/>
              <a:gd name="T24" fmla="*/ 0 w 126"/>
              <a:gd name="T25" fmla="*/ 0 h 467"/>
              <a:gd name="T26" fmla="*/ 0 w 126"/>
              <a:gd name="T27" fmla="*/ 0 h 467"/>
              <a:gd name="T28" fmla="*/ 0 w 126"/>
              <a:gd name="T29" fmla="*/ 0 h 467"/>
              <a:gd name="T30" fmla="*/ 0 w 126"/>
              <a:gd name="T31" fmla="*/ 0 h 4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467"/>
              <a:gd name="T50" fmla="*/ 126 w 126"/>
              <a:gd name="T51" fmla="*/ 467 h 4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467">
                <a:moveTo>
                  <a:pt x="10" y="2"/>
                </a:moveTo>
                <a:lnTo>
                  <a:pt x="0" y="209"/>
                </a:lnTo>
                <a:lnTo>
                  <a:pt x="29" y="323"/>
                </a:lnTo>
                <a:lnTo>
                  <a:pt x="15" y="418"/>
                </a:lnTo>
                <a:lnTo>
                  <a:pt x="21" y="456"/>
                </a:lnTo>
                <a:lnTo>
                  <a:pt x="42" y="467"/>
                </a:lnTo>
                <a:lnTo>
                  <a:pt x="97" y="412"/>
                </a:lnTo>
                <a:lnTo>
                  <a:pt x="126" y="310"/>
                </a:lnTo>
                <a:lnTo>
                  <a:pt x="118" y="255"/>
                </a:lnTo>
                <a:lnTo>
                  <a:pt x="93" y="190"/>
                </a:lnTo>
                <a:lnTo>
                  <a:pt x="70" y="87"/>
                </a:lnTo>
                <a:lnTo>
                  <a:pt x="68" y="24"/>
                </a:lnTo>
                <a:lnTo>
                  <a:pt x="51" y="5"/>
                </a:lnTo>
                <a:lnTo>
                  <a:pt x="32" y="0"/>
                </a:lnTo>
                <a:lnTo>
                  <a:pt x="10" y="2"/>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26" name="Freeform 51"/>
          <p:cNvSpPr>
            <a:spLocks/>
          </p:cNvSpPr>
          <p:nvPr/>
        </p:nvSpPr>
        <p:spPr bwMode="auto">
          <a:xfrm>
            <a:off x="8483106" y="2792177"/>
            <a:ext cx="134908" cy="205457"/>
          </a:xfrm>
          <a:custGeom>
            <a:avLst/>
            <a:gdLst>
              <a:gd name="T0" fmla="*/ 0 w 164"/>
              <a:gd name="T1" fmla="*/ 0 h 312"/>
              <a:gd name="T2" fmla="*/ 0 w 164"/>
              <a:gd name="T3" fmla="*/ 0 h 312"/>
              <a:gd name="T4" fmla="*/ 0 w 164"/>
              <a:gd name="T5" fmla="*/ 0 h 312"/>
              <a:gd name="T6" fmla="*/ 0 w 164"/>
              <a:gd name="T7" fmla="*/ 0 h 312"/>
              <a:gd name="T8" fmla="*/ 0 w 164"/>
              <a:gd name="T9" fmla="*/ 0 h 312"/>
              <a:gd name="T10" fmla="*/ 0 w 164"/>
              <a:gd name="T11" fmla="*/ 0 h 312"/>
              <a:gd name="T12" fmla="*/ 0 w 164"/>
              <a:gd name="T13" fmla="*/ 0 h 312"/>
              <a:gd name="T14" fmla="*/ 0 w 164"/>
              <a:gd name="T15" fmla="*/ 0 h 312"/>
              <a:gd name="T16" fmla="*/ 0 w 164"/>
              <a:gd name="T17" fmla="*/ 0 h 312"/>
              <a:gd name="T18" fmla="*/ 0 w 164"/>
              <a:gd name="T19" fmla="*/ 0 h 312"/>
              <a:gd name="T20" fmla="*/ 0 w 164"/>
              <a:gd name="T21" fmla="*/ 0 h 312"/>
              <a:gd name="T22" fmla="*/ 0 w 164"/>
              <a:gd name="T23" fmla="*/ 0 h 312"/>
              <a:gd name="T24" fmla="*/ 0 w 164"/>
              <a:gd name="T25" fmla="*/ 0 h 312"/>
              <a:gd name="T26" fmla="*/ 0 w 164"/>
              <a:gd name="T27" fmla="*/ 0 h 312"/>
              <a:gd name="T28" fmla="*/ 0 w 164"/>
              <a:gd name="T29" fmla="*/ 0 h 312"/>
              <a:gd name="T30" fmla="*/ 0 w 164"/>
              <a:gd name="T31" fmla="*/ 0 h 312"/>
              <a:gd name="T32" fmla="*/ 0 w 164"/>
              <a:gd name="T33" fmla="*/ 0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312"/>
              <a:gd name="T53" fmla="*/ 164 w 164"/>
              <a:gd name="T54" fmla="*/ 312 h 3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312">
                <a:moveTo>
                  <a:pt x="80" y="0"/>
                </a:moveTo>
                <a:lnTo>
                  <a:pt x="15" y="72"/>
                </a:lnTo>
                <a:lnTo>
                  <a:pt x="0" y="129"/>
                </a:lnTo>
                <a:lnTo>
                  <a:pt x="13" y="198"/>
                </a:lnTo>
                <a:lnTo>
                  <a:pt x="48" y="260"/>
                </a:lnTo>
                <a:lnTo>
                  <a:pt x="82" y="300"/>
                </a:lnTo>
                <a:lnTo>
                  <a:pt x="114" y="312"/>
                </a:lnTo>
                <a:lnTo>
                  <a:pt x="143" y="291"/>
                </a:lnTo>
                <a:lnTo>
                  <a:pt x="164" y="240"/>
                </a:lnTo>
                <a:lnTo>
                  <a:pt x="124" y="188"/>
                </a:lnTo>
                <a:lnTo>
                  <a:pt x="82" y="116"/>
                </a:lnTo>
                <a:lnTo>
                  <a:pt x="86" y="89"/>
                </a:lnTo>
                <a:lnTo>
                  <a:pt x="105" y="72"/>
                </a:lnTo>
                <a:lnTo>
                  <a:pt x="118" y="55"/>
                </a:lnTo>
                <a:lnTo>
                  <a:pt x="107" y="30"/>
                </a:lnTo>
                <a:lnTo>
                  <a:pt x="80" y="0"/>
                </a:lnTo>
                <a:close/>
              </a:path>
            </a:pathLst>
          </a:custGeom>
          <a:solidFill>
            <a:srgbClr val="FFA64D"/>
          </a:solidFill>
          <a:ln>
            <a:noFill/>
          </a:ln>
          <a:extLst/>
        </p:spPr>
        <p:txBody>
          <a:bodyPr lIns="77925" tIns="38963" rIns="77925" bIns="38963"/>
          <a:lstStyle/>
          <a:p>
            <a:pPr>
              <a:defRPr/>
            </a:pPr>
            <a:endParaRPr lang="en-AU">
              <a:latin typeface="+mj-lt"/>
              <a:ea typeface="ＭＳ Ｐゴシック" charset="-128"/>
            </a:endParaRPr>
          </a:p>
        </p:txBody>
      </p:sp>
      <p:sp>
        <p:nvSpPr>
          <p:cNvPr id="129" name="Freeform 62"/>
          <p:cNvSpPr>
            <a:spLocks/>
          </p:cNvSpPr>
          <p:nvPr/>
        </p:nvSpPr>
        <p:spPr bwMode="auto">
          <a:xfrm>
            <a:off x="6435969" y="1969406"/>
            <a:ext cx="349696" cy="525686"/>
          </a:xfrm>
          <a:custGeom>
            <a:avLst/>
            <a:gdLst>
              <a:gd name="T0" fmla="*/ 0 w 422"/>
              <a:gd name="T1" fmla="*/ 0 h 795"/>
              <a:gd name="T2" fmla="*/ 0 w 422"/>
              <a:gd name="T3" fmla="*/ 0 h 795"/>
              <a:gd name="T4" fmla="*/ 0 w 422"/>
              <a:gd name="T5" fmla="*/ 0 h 795"/>
              <a:gd name="T6" fmla="*/ 0 w 422"/>
              <a:gd name="T7" fmla="*/ 0 h 795"/>
              <a:gd name="T8" fmla="*/ 0 w 422"/>
              <a:gd name="T9" fmla="*/ 0 h 795"/>
              <a:gd name="T10" fmla="*/ 0 w 422"/>
              <a:gd name="T11" fmla="*/ 0 h 795"/>
              <a:gd name="T12" fmla="*/ 0 w 422"/>
              <a:gd name="T13" fmla="*/ 0 h 795"/>
              <a:gd name="T14" fmla="*/ 0 w 422"/>
              <a:gd name="T15" fmla="*/ 0 h 795"/>
              <a:gd name="T16" fmla="*/ 0 w 422"/>
              <a:gd name="T17" fmla="*/ 0 h 795"/>
              <a:gd name="T18" fmla="*/ 0 w 422"/>
              <a:gd name="T19" fmla="*/ 0 h 795"/>
              <a:gd name="T20" fmla="*/ 0 w 422"/>
              <a:gd name="T21" fmla="*/ 0 h 795"/>
              <a:gd name="T22" fmla="*/ 0 w 422"/>
              <a:gd name="T23" fmla="*/ 0 h 795"/>
              <a:gd name="T24" fmla="*/ 0 w 422"/>
              <a:gd name="T25" fmla="*/ 0 h 795"/>
              <a:gd name="T26" fmla="*/ 0 w 422"/>
              <a:gd name="T27" fmla="*/ 0 h 795"/>
              <a:gd name="T28" fmla="*/ 0 w 422"/>
              <a:gd name="T29" fmla="*/ 0 h 795"/>
              <a:gd name="T30" fmla="*/ 0 w 422"/>
              <a:gd name="T31" fmla="*/ 0 h 795"/>
              <a:gd name="T32" fmla="*/ 0 w 422"/>
              <a:gd name="T33" fmla="*/ 0 h 795"/>
              <a:gd name="T34" fmla="*/ 0 w 422"/>
              <a:gd name="T35" fmla="*/ 0 h 795"/>
              <a:gd name="T36" fmla="*/ 0 w 422"/>
              <a:gd name="T37" fmla="*/ 0 h 795"/>
              <a:gd name="T38" fmla="*/ 0 w 422"/>
              <a:gd name="T39" fmla="*/ 0 h 795"/>
              <a:gd name="T40" fmla="*/ 0 w 422"/>
              <a:gd name="T41" fmla="*/ 0 h 795"/>
              <a:gd name="T42" fmla="*/ 0 w 422"/>
              <a:gd name="T43" fmla="*/ 0 h 795"/>
              <a:gd name="T44" fmla="*/ 0 w 422"/>
              <a:gd name="T45" fmla="*/ 0 h 795"/>
              <a:gd name="T46" fmla="*/ 0 w 422"/>
              <a:gd name="T47" fmla="*/ 0 h 795"/>
              <a:gd name="T48" fmla="*/ 0 w 422"/>
              <a:gd name="T49" fmla="*/ 0 h 795"/>
              <a:gd name="T50" fmla="*/ 0 w 422"/>
              <a:gd name="T51" fmla="*/ 0 h 795"/>
              <a:gd name="T52" fmla="*/ 0 w 422"/>
              <a:gd name="T53" fmla="*/ 0 h 795"/>
              <a:gd name="T54" fmla="*/ 0 w 422"/>
              <a:gd name="T55" fmla="*/ 0 h 795"/>
              <a:gd name="T56" fmla="*/ 0 w 422"/>
              <a:gd name="T57" fmla="*/ 0 h 795"/>
              <a:gd name="T58" fmla="*/ 0 w 422"/>
              <a:gd name="T59" fmla="*/ 0 h 7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2"/>
              <a:gd name="T91" fmla="*/ 0 h 795"/>
              <a:gd name="T92" fmla="*/ 422 w 422"/>
              <a:gd name="T93" fmla="*/ 795 h 7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2" h="795">
                <a:moveTo>
                  <a:pt x="163" y="37"/>
                </a:moveTo>
                <a:lnTo>
                  <a:pt x="104" y="179"/>
                </a:lnTo>
                <a:lnTo>
                  <a:pt x="85" y="303"/>
                </a:lnTo>
                <a:lnTo>
                  <a:pt x="95" y="364"/>
                </a:lnTo>
                <a:lnTo>
                  <a:pt x="114" y="426"/>
                </a:lnTo>
                <a:lnTo>
                  <a:pt x="148" y="491"/>
                </a:lnTo>
                <a:lnTo>
                  <a:pt x="194" y="565"/>
                </a:lnTo>
                <a:lnTo>
                  <a:pt x="235" y="615"/>
                </a:lnTo>
                <a:lnTo>
                  <a:pt x="289" y="660"/>
                </a:lnTo>
                <a:lnTo>
                  <a:pt x="317" y="681"/>
                </a:lnTo>
                <a:lnTo>
                  <a:pt x="348" y="702"/>
                </a:lnTo>
                <a:lnTo>
                  <a:pt x="376" y="721"/>
                </a:lnTo>
                <a:lnTo>
                  <a:pt x="405" y="738"/>
                </a:lnTo>
                <a:lnTo>
                  <a:pt x="422" y="780"/>
                </a:lnTo>
                <a:lnTo>
                  <a:pt x="405" y="795"/>
                </a:lnTo>
                <a:lnTo>
                  <a:pt x="376" y="795"/>
                </a:lnTo>
                <a:lnTo>
                  <a:pt x="211" y="742"/>
                </a:lnTo>
                <a:lnTo>
                  <a:pt x="91" y="624"/>
                </a:lnTo>
                <a:lnTo>
                  <a:pt x="49" y="552"/>
                </a:lnTo>
                <a:lnTo>
                  <a:pt x="21" y="474"/>
                </a:lnTo>
                <a:lnTo>
                  <a:pt x="0" y="312"/>
                </a:lnTo>
                <a:lnTo>
                  <a:pt x="7" y="232"/>
                </a:lnTo>
                <a:lnTo>
                  <a:pt x="30" y="153"/>
                </a:lnTo>
                <a:lnTo>
                  <a:pt x="47" y="115"/>
                </a:lnTo>
                <a:lnTo>
                  <a:pt x="68" y="78"/>
                </a:lnTo>
                <a:lnTo>
                  <a:pt x="119" y="10"/>
                </a:lnTo>
                <a:lnTo>
                  <a:pt x="138" y="0"/>
                </a:lnTo>
                <a:lnTo>
                  <a:pt x="156" y="2"/>
                </a:lnTo>
                <a:lnTo>
                  <a:pt x="163" y="37"/>
                </a:lnTo>
                <a:close/>
              </a:path>
            </a:pathLst>
          </a:custGeom>
          <a:solidFill>
            <a:srgbClr val="000000"/>
          </a:solidFill>
          <a:ln>
            <a:noFill/>
          </a:ln>
          <a:extLst/>
        </p:spPr>
        <p:txBody>
          <a:bodyPr lIns="77925" tIns="38963" rIns="77925" bIns="38963"/>
          <a:lstStyle/>
          <a:p>
            <a:pPr>
              <a:defRPr/>
            </a:pPr>
            <a:endParaRPr lang="en-AU">
              <a:latin typeface="+mj-lt"/>
              <a:ea typeface="ＭＳ Ｐゴシック" charset="-128"/>
            </a:endParaRPr>
          </a:p>
        </p:txBody>
      </p:sp>
      <p:sp>
        <p:nvSpPr>
          <p:cNvPr id="130" name="Freeform 53"/>
          <p:cNvSpPr>
            <a:spLocks/>
          </p:cNvSpPr>
          <p:nvPr/>
        </p:nvSpPr>
        <p:spPr bwMode="auto">
          <a:xfrm>
            <a:off x="7939482" y="1496147"/>
            <a:ext cx="743768" cy="515767"/>
          </a:xfrm>
          <a:custGeom>
            <a:avLst/>
            <a:gdLst>
              <a:gd name="T0" fmla="*/ 0 w 898"/>
              <a:gd name="T1" fmla="*/ 0 h 777"/>
              <a:gd name="T2" fmla="*/ 0 w 898"/>
              <a:gd name="T3" fmla="*/ 0 h 777"/>
              <a:gd name="T4" fmla="*/ 0 w 898"/>
              <a:gd name="T5" fmla="*/ 0 h 777"/>
              <a:gd name="T6" fmla="*/ 0 w 898"/>
              <a:gd name="T7" fmla="*/ 0 h 777"/>
              <a:gd name="T8" fmla="*/ 0 w 898"/>
              <a:gd name="T9" fmla="*/ 0 h 777"/>
              <a:gd name="T10" fmla="*/ 0 w 898"/>
              <a:gd name="T11" fmla="*/ 0 h 777"/>
              <a:gd name="T12" fmla="*/ 0 w 898"/>
              <a:gd name="T13" fmla="*/ 0 h 777"/>
              <a:gd name="T14" fmla="*/ 0 w 898"/>
              <a:gd name="T15" fmla="*/ 0 h 777"/>
              <a:gd name="T16" fmla="*/ 0 w 898"/>
              <a:gd name="T17" fmla="*/ 0 h 777"/>
              <a:gd name="T18" fmla="*/ 0 w 898"/>
              <a:gd name="T19" fmla="*/ 0 h 777"/>
              <a:gd name="T20" fmla="*/ 0 w 898"/>
              <a:gd name="T21" fmla="*/ 0 h 777"/>
              <a:gd name="T22" fmla="*/ 0 w 898"/>
              <a:gd name="T23" fmla="*/ 0 h 777"/>
              <a:gd name="T24" fmla="*/ 0 w 898"/>
              <a:gd name="T25" fmla="*/ 0 h 777"/>
              <a:gd name="T26" fmla="*/ 0 w 898"/>
              <a:gd name="T27" fmla="*/ 0 h 777"/>
              <a:gd name="T28" fmla="*/ 0 w 898"/>
              <a:gd name="T29" fmla="*/ 0 h 777"/>
              <a:gd name="T30" fmla="*/ 0 w 898"/>
              <a:gd name="T31" fmla="*/ 0 h 777"/>
              <a:gd name="T32" fmla="*/ 0 w 898"/>
              <a:gd name="T33" fmla="*/ 0 h 777"/>
              <a:gd name="T34" fmla="*/ 0 w 898"/>
              <a:gd name="T35" fmla="*/ 0 h 777"/>
              <a:gd name="T36" fmla="*/ 0 w 898"/>
              <a:gd name="T37" fmla="*/ 0 h 777"/>
              <a:gd name="T38" fmla="*/ 0 w 898"/>
              <a:gd name="T39" fmla="*/ 0 h 777"/>
              <a:gd name="T40" fmla="*/ 0 w 898"/>
              <a:gd name="T41" fmla="*/ 0 h 777"/>
              <a:gd name="T42" fmla="*/ 0 w 898"/>
              <a:gd name="T43" fmla="*/ 0 h 777"/>
              <a:gd name="T44" fmla="*/ 0 w 898"/>
              <a:gd name="T45" fmla="*/ 0 h 777"/>
              <a:gd name="T46" fmla="*/ 0 w 898"/>
              <a:gd name="T47" fmla="*/ 0 h 777"/>
              <a:gd name="T48" fmla="*/ 0 w 898"/>
              <a:gd name="T49" fmla="*/ 0 h 777"/>
              <a:gd name="T50" fmla="*/ 0 w 898"/>
              <a:gd name="T51" fmla="*/ 0 h 777"/>
              <a:gd name="T52" fmla="*/ 0 w 898"/>
              <a:gd name="T53" fmla="*/ 0 h 777"/>
              <a:gd name="T54" fmla="*/ 0 w 898"/>
              <a:gd name="T55" fmla="*/ 0 h 777"/>
              <a:gd name="T56" fmla="*/ 0 w 898"/>
              <a:gd name="T57" fmla="*/ 0 h 777"/>
              <a:gd name="T58" fmla="*/ 0 w 898"/>
              <a:gd name="T59" fmla="*/ 0 h 777"/>
              <a:gd name="T60" fmla="*/ 0 w 898"/>
              <a:gd name="T61" fmla="*/ 0 h 777"/>
              <a:gd name="T62" fmla="*/ 0 w 898"/>
              <a:gd name="T63" fmla="*/ 0 h 777"/>
              <a:gd name="T64" fmla="*/ 0 w 898"/>
              <a:gd name="T65" fmla="*/ 0 h 777"/>
              <a:gd name="T66" fmla="*/ 0 w 898"/>
              <a:gd name="T67" fmla="*/ 0 h 777"/>
              <a:gd name="T68" fmla="*/ 0 w 898"/>
              <a:gd name="T69" fmla="*/ 0 h 777"/>
              <a:gd name="T70" fmla="*/ 0 w 898"/>
              <a:gd name="T71" fmla="*/ 0 h 777"/>
              <a:gd name="T72" fmla="*/ 0 w 898"/>
              <a:gd name="T73" fmla="*/ 0 h 777"/>
              <a:gd name="T74" fmla="*/ 0 w 898"/>
              <a:gd name="T75" fmla="*/ 0 h 777"/>
              <a:gd name="T76" fmla="*/ 0 w 898"/>
              <a:gd name="T77" fmla="*/ 0 h 777"/>
              <a:gd name="T78" fmla="*/ 0 w 898"/>
              <a:gd name="T79" fmla="*/ 0 h 777"/>
              <a:gd name="T80" fmla="*/ 0 w 898"/>
              <a:gd name="T81" fmla="*/ 0 h 777"/>
              <a:gd name="T82" fmla="*/ 0 w 898"/>
              <a:gd name="T83" fmla="*/ 0 h 777"/>
              <a:gd name="T84" fmla="*/ 0 w 898"/>
              <a:gd name="T85" fmla="*/ 0 h 777"/>
              <a:gd name="T86" fmla="*/ 0 w 898"/>
              <a:gd name="T87" fmla="*/ 0 h 777"/>
              <a:gd name="T88" fmla="*/ 0 w 898"/>
              <a:gd name="T89" fmla="*/ 0 h 777"/>
              <a:gd name="T90" fmla="*/ 0 w 898"/>
              <a:gd name="T91" fmla="*/ 0 h 777"/>
              <a:gd name="T92" fmla="*/ 0 w 898"/>
              <a:gd name="T93" fmla="*/ 0 h 7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8"/>
              <a:gd name="T142" fmla="*/ 0 h 777"/>
              <a:gd name="T143" fmla="*/ 898 w 898"/>
              <a:gd name="T144" fmla="*/ 777 h 7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8" h="777">
                <a:moveTo>
                  <a:pt x="850" y="0"/>
                </a:moveTo>
                <a:lnTo>
                  <a:pt x="831" y="58"/>
                </a:lnTo>
                <a:lnTo>
                  <a:pt x="806" y="110"/>
                </a:lnTo>
                <a:lnTo>
                  <a:pt x="770" y="174"/>
                </a:lnTo>
                <a:lnTo>
                  <a:pt x="725" y="245"/>
                </a:lnTo>
                <a:lnTo>
                  <a:pt x="666" y="319"/>
                </a:lnTo>
                <a:lnTo>
                  <a:pt x="595" y="393"/>
                </a:lnTo>
                <a:lnTo>
                  <a:pt x="512" y="465"/>
                </a:lnTo>
                <a:lnTo>
                  <a:pt x="489" y="482"/>
                </a:lnTo>
                <a:lnTo>
                  <a:pt x="466" y="498"/>
                </a:lnTo>
                <a:lnTo>
                  <a:pt x="443" y="513"/>
                </a:lnTo>
                <a:lnTo>
                  <a:pt x="422" y="526"/>
                </a:lnTo>
                <a:lnTo>
                  <a:pt x="377" y="553"/>
                </a:lnTo>
                <a:lnTo>
                  <a:pt x="333" y="578"/>
                </a:lnTo>
                <a:lnTo>
                  <a:pt x="291" y="598"/>
                </a:lnTo>
                <a:lnTo>
                  <a:pt x="249" y="617"/>
                </a:lnTo>
                <a:lnTo>
                  <a:pt x="211" y="635"/>
                </a:lnTo>
                <a:lnTo>
                  <a:pt x="173" y="650"/>
                </a:lnTo>
                <a:lnTo>
                  <a:pt x="109" y="674"/>
                </a:lnTo>
                <a:lnTo>
                  <a:pt x="55" y="695"/>
                </a:lnTo>
                <a:lnTo>
                  <a:pt x="0" y="732"/>
                </a:lnTo>
                <a:lnTo>
                  <a:pt x="0" y="760"/>
                </a:lnTo>
                <a:lnTo>
                  <a:pt x="12" y="770"/>
                </a:lnTo>
                <a:lnTo>
                  <a:pt x="27" y="777"/>
                </a:lnTo>
                <a:lnTo>
                  <a:pt x="120" y="762"/>
                </a:lnTo>
                <a:lnTo>
                  <a:pt x="160" y="745"/>
                </a:lnTo>
                <a:lnTo>
                  <a:pt x="189" y="732"/>
                </a:lnTo>
                <a:lnTo>
                  <a:pt x="223" y="714"/>
                </a:lnTo>
                <a:lnTo>
                  <a:pt x="261" y="695"/>
                </a:lnTo>
                <a:lnTo>
                  <a:pt x="303" y="674"/>
                </a:lnTo>
                <a:lnTo>
                  <a:pt x="346" y="652"/>
                </a:lnTo>
                <a:lnTo>
                  <a:pt x="394" y="627"/>
                </a:lnTo>
                <a:lnTo>
                  <a:pt x="441" y="598"/>
                </a:lnTo>
                <a:lnTo>
                  <a:pt x="466" y="583"/>
                </a:lnTo>
                <a:lnTo>
                  <a:pt x="489" y="570"/>
                </a:lnTo>
                <a:lnTo>
                  <a:pt x="514" y="553"/>
                </a:lnTo>
                <a:lnTo>
                  <a:pt x="536" y="538"/>
                </a:lnTo>
                <a:lnTo>
                  <a:pt x="559" y="520"/>
                </a:lnTo>
                <a:lnTo>
                  <a:pt x="582" y="505"/>
                </a:lnTo>
                <a:lnTo>
                  <a:pt x="669" y="435"/>
                </a:lnTo>
                <a:lnTo>
                  <a:pt x="742" y="361"/>
                </a:lnTo>
                <a:lnTo>
                  <a:pt x="795" y="287"/>
                </a:lnTo>
                <a:lnTo>
                  <a:pt x="835" y="220"/>
                </a:lnTo>
                <a:lnTo>
                  <a:pt x="882" y="112"/>
                </a:lnTo>
                <a:lnTo>
                  <a:pt x="898" y="15"/>
                </a:lnTo>
                <a:lnTo>
                  <a:pt x="850" y="0"/>
                </a:lnTo>
                <a:close/>
              </a:path>
            </a:pathLst>
          </a:custGeom>
          <a:solidFill>
            <a:srgbClr val="CCFFCC"/>
          </a:solidFill>
          <a:ln>
            <a:noFill/>
          </a:ln>
          <a:extLst/>
        </p:spPr>
        <p:txBody>
          <a:bodyPr lIns="77925" tIns="38963" rIns="77925" bIns="38963"/>
          <a:lstStyle/>
          <a:p>
            <a:pPr>
              <a:defRPr/>
            </a:pPr>
            <a:endParaRPr lang="en-AU">
              <a:latin typeface="+mj-lt"/>
              <a:ea typeface="ＭＳ Ｐゴシック" charset="-128"/>
            </a:endParaRPr>
          </a:p>
        </p:txBody>
      </p:sp>
      <p:sp>
        <p:nvSpPr>
          <p:cNvPr id="131" name="Freeform 54"/>
          <p:cNvSpPr>
            <a:spLocks/>
          </p:cNvSpPr>
          <p:nvPr/>
        </p:nvSpPr>
        <p:spPr bwMode="auto">
          <a:xfrm>
            <a:off x="7619963" y="1776702"/>
            <a:ext cx="156209" cy="264968"/>
          </a:xfrm>
          <a:custGeom>
            <a:avLst/>
            <a:gdLst>
              <a:gd name="T0" fmla="*/ 0 w 189"/>
              <a:gd name="T1" fmla="*/ 0 h 401"/>
              <a:gd name="T2" fmla="*/ 0 w 189"/>
              <a:gd name="T3" fmla="*/ 0 h 401"/>
              <a:gd name="T4" fmla="*/ 0 w 189"/>
              <a:gd name="T5" fmla="*/ 0 h 401"/>
              <a:gd name="T6" fmla="*/ 0 w 189"/>
              <a:gd name="T7" fmla="*/ 0 h 401"/>
              <a:gd name="T8" fmla="*/ 0 w 189"/>
              <a:gd name="T9" fmla="*/ 0 h 401"/>
              <a:gd name="T10" fmla="*/ 0 w 189"/>
              <a:gd name="T11" fmla="*/ 0 h 401"/>
              <a:gd name="T12" fmla="*/ 0 w 189"/>
              <a:gd name="T13" fmla="*/ 0 h 401"/>
              <a:gd name="T14" fmla="*/ 0 w 189"/>
              <a:gd name="T15" fmla="*/ 0 h 401"/>
              <a:gd name="T16" fmla="*/ 0 w 189"/>
              <a:gd name="T17" fmla="*/ 0 h 401"/>
              <a:gd name="T18" fmla="*/ 0 w 189"/>
              <a:gd name="T19" fmla="*/ 0 h 401"/>
              <a:gd name="T20" fmla="*/ 0 w 189"/>
              <a:gd name="T21" fmla="*/ 0 h 401"/>
              <a:gd name="T22" fmla="*/ 0 w 189"/>
              <a:gd name="T23" fmla="*/ 0 h 401"/>
              <a:gd name="T24" fmla="*/ 0 w 189"/>
              <a:gd name="T25" fmla="*/ 0 h 401"/>
              <a:gd name="T26" fmla="*/ 0 w 189"/>
              <a:gd name="T27" fmla="*/ 0 h 401"/>
              <a:gd name="T28" fmla="*/ 0 w 189"/>
              <a:gd name="T29" fmla="*/ 0 h 401"/>
              <a:gd name="T30" fmla="*/ 0 w 189"/>
              <a:gd name="T31" fmla="*/ 0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01"/>
              <a:gd name="T50" fmla="*/ 189 w 1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01">
                <a:moveTo>
                  <a:pt x="173" y="0"/>
                </a:moveTo>
                <a:lnTo>
                  <a:pt x="143" y="26"/>
                </a:lnTo>
                <a:lnTo>
                  <a:pt x="80" y="93"/>
                </a:lnTo>
                <a:lnTo>
                  <a:pt x="21" y="182"/>
                </a:lnTo>
                <a:lnTo>
                  <a:pt x="0" y="271"/>
                </a:lnTo>
                <a:lnTo>
                  <a:pt x="29" y="338"/>
                </a:lnTo>
                <a:lnTo>
                  <a:pt x="75" y="378"/>
                </a:lnTo>
                <a:lnTo>
                  <a:pt x="116" y="397"/>
                </a:lnTo>
                <a:lnTo>
                  <a:pt x="135" y="401"/>
                </a:lnTo>
                <a:lnTo>
                  <a:pt x="126" y="250"/>
                </a:lnTo>
                <a:lnTo>
                  <a:pt x="126" y="209"/>
                </a:lnTo>
                <a:lnTo>
                  <a:pt x="149" y="146"/>
                </a:lnTo>
                <a:lnTo>
                  <a:pt x="175" y="91"/>
                </a:lnTo>
                <a:lnTo>
                  <a:pt x="189" y="68"/>
                </a:lnTo>
                <a:lnTo>
                  <a:pt x="173" y="0"/>
                </a:lnTo>
                <a:close/>
              </a:path>
            </a:pathLst>
          </a:custGeom>
          <a:solidFill>
            <a:srgbClr val="CCFFCC"/>
          </a:solidFill>
          <a:ln>
            <a:noFill/>
          </a:ln>
          <a:extLst/>
        </p:spPr>
        <p:txBody>
          <a:bodyPr lIns="77925" tIns="38963" rIns="77925" bIns="38963"/>
          <a:lstStyle/>
          <a:p>
            <a:pPr>
              <a:defRPr/>
            </a:pPr>
            <a:endParaRPr lang="en-AU">
              <a:latin typeface="+mj-lt"/>
              <a:ea typeface="ＭＳ Ｐゴシック" charset="-128"/>
            </a:endParaRPr>
          </a:p>
        </p:txBody>
      </p:sp>
      <p:sp>
        <p:nvSpPr>
          <p:cNvPr id="132" name="Freeform 29"/>
          <p:cNvSpPr>
            <a:spLocks/>
          </p:cNvSpPr>
          <p:nvPr/>
        </p:nvSpPr>
        <p:spPr bwMode="auto">
          <a:xfrm>
            <a:off x="6492772" y="2472420"/>
            <a:ext cx="117157" cy="49593"/>
          </a:xfrm>
          <a:custGeom>
            <a:avLst/>
            <a:gdLst>
              <a:gd name="T0" fmla="*/ 0 w 143"/>
              <a:gd name="T1" fmla="*/ 0 h 76"/>
              <a:gd name="T2" fmla="*/ 0 w 143"/>
              <a:gd name="T3" fmla="*/ 0 h 76"/>
              <a:gd name="T4" fmla="*/ 0 w 143"/>
              <a:gd name="T5" fmla="*/ 0 h 76"/>
              <a:gd name="T6" fmla="*/ 0 w 143"/>
              <a:gd name="T7" fmla="*/ 0 h 76"/>
              <a:gd name="T8" fmla="*/ 0 w 143"/>
              <a:gd name="T9" fmla="*/ 0 h 76"/>
              <a:gd name="T10" fmla="*/ 0 w 143"/>
              <a:gd name="T11" fmla="*/ 0 h 76"/>
              <a:gd name="T12" fmla="*/ 0 w 143"/>
              <a:gd name="T13" fmla="*/ 0 h 76"/>
              <a:gd name="T14" fmla="*/ 0 w 143"/>
              <a:gd name="T15" fmla="*/ 0 h 76"/>
              <a:gd name="T16" fmla="*/ 0 w 143"/>
              <a:gd name="T17" fmla="*/ 0 h 76"/>
              <a:gd name="T18" fmla="*/ 0 w 143"/>
              <a:gd name="T19" fmla="*/ 0 h 76"/>
              <a:gd name="T20" fmla="*/ 0 w 143"/>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76"/>
              <a:gd name="T35" fmla="*/ 143 w 143"/>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76">
                <a:moveTo>
                  <a:pt x="15" y="27"/>
                </a:moveTo>
                <a:lnTo>
                  <a:pt x="67" y="10"/>
                </a:lnTo>
                <a:lnTo>
                  <a:pt x="107" y="0"/>
                </a:lnTo>
                <a:lnTo>
                  <a:pt x="143" y="4"/>
                </a:lnTo>
                <a:lnTo>
                  <a:pt x="122" y="31"/>
                </a:lnTo>
                <a:lnTo>
                  <a:pt x="88" y="51"/>
                </a:lnTo>
                <a:lnTo>
                  <a:pt x="38" y="76"/>
                </a:lnTo>
                <a:lnTo>
                  <a:pt x="15" y="76"/>
                </a:lnTo>
                <a:lnTo>
                  <a:pt x="0" y="63"/>
                </a:lnTo>
                <a:lnTo>
                  <a:pt x="15" y="27"/>
                </a:lnTo>
                <a:close/>
              </a:path>
            </a:pathLst>
          </a:custGeom>
          <a:solidFill>
            <a:srgbClr val="D99966"/>
          </a:solidFill>
          <a:ln>
            <a:noFill/>
          </a:ln>
          <a:extLst/>
        </p:spPr>
        <p:txBody>
          <a:bodyPr lIns="77925" tIns="38963" rIns="77925" bIns="38963"/>
          <a:lstStyle/>
          <a:p>
            <a:pPr>
              <a:defRPr/>
            </a:pPr>
            <a:endParaRPr lang="en-AU">
              <a:latin typeface="+mj-lt"/>
              <a:ea typeface="ＭＳ Ｐゴシック" charset="-128"/>
            </a:endParaRPr>
          </a:p>
        </p:txBody>
      </p:sp>
      <p:sp>
        <p:nvSpPr>
          <p:cNvPr id="133" name="Freeform 20"/>
          <p:cNvSpPr>
            <a:spLocks/>
          </p:cNvSpPr>
          <p:nvPr/>
        </p:nvSpPr>
        <p:spPr bwMode="auto">
          <a:xfrm>
            <a:off x="6311712" y="2713300"/>
            <a:ext cx="2162076" cy="745312"/>
          </a:xfrm>
          <a:custGeom>
            <a:avLst/>
            <a:gdLst>
              <a:gd name="T0" fmla="*/ 0 w 2606"/>
              <a:gd name="T1" fmla="*/ 0 h 1124"/>
              <a:gd name="T2" fmla="*/ 0 w 2606"/>
              <a:gd name="T3" fmla="*/ 0 h 1124"/>
              <a:gd name="T4" fmla="*/ 0 w 2606"/>
              <a:gd name="T5" fmla="*/ 0 h 1124"/>
              <a:gd name="T6" fmla="*/ 0 w 2606"/>
              <a:gd name="T7" fmla="*/ 0 h 1124"/>
              <a:gd name="T8" fmla="*/ 0 w 2606"/>
              <a:gd name="T9" fmla="*/ 0 h 1124"/>
              <a:gd name="T10" fmla="*/ 0 w 2606"/>
              <a:gd name="T11" fmla="*/ 0 h 1124"/>
              <a:gd name="T12" fmla="*/ 0 w 2606"/>
              <a:gd name="T13" fmla="*/ 0 h 1124"/>
              <a:gd name="T14" fmla="*/ 0 w 2606"/>
              <a:gd name="T15" fmla="*/ 0 h 1124"/>
              <a:gd name="T16" fmla="*/ 0 w 2606"/>
              <a:gd name="T17" fmla="*/ 0 h 1124"/>
              <a:gd name="T18" fmla="*/ 0 w 2606"/>
              <a:gd name="T19" fmla="*/ 0 h 1124"/>
              <a:gd name="T20" fmla="*/ 0 w 2606"/>
              <a:gd name="T21" fmla="*/ 0 h 1124"/>
              <a:gd name="T22" fmla="*/ 0 w 2606"/>
              <a:gd name="T23" fmla="*/ 0 h 1124"/>
              <a:gd name="T24" fmla="*/ 0 w 2606"/>
              <a:gd name="T25" fmla="*/ 0 h 1124"/>
              <a:gd name="T26" fmla="*/ 0 w 2606"/>
              <a:gd name="T27" fmla="*/ 0 h 1124"/>
              <a:gd name="T28" fmla="*/ 0 w 2606"/>
              <a:gd name="T29" fmla="*/ 0 h 1124"/>
              <a:gd name="T30" fmla="*/ 0 w 2606"/>
              <a:gd name="T31" fmla="*/ 0 h 1124"/>
              <a:gd name="T32" fmla="*/ 0 w 2606"/>
              <a:gd name="T33" fmla="*/ 0 h 1124"/>
              <a:gd name="T34" fmla="*/ 0 w 2606"/>
              <a:gd name="T35" fmla="*/ 0 h 1124"/>
              <a:gd name="T36" fmla="*/ 0 w 2606"/>
              <a:gd name="T37" fmla="*/ 0 h 1124"/>
              <a:gd name="T38" fmla="*/ 0 w 2606"/>
              <a:gd name="T39" fmla="*/ 0 h 1124"/>
              <a:gd name="T40" fmla="*/ 0 w 2606"/>
              <a:gd name="T41" fmla="*/ 0 h 1124"/>
              <a:gd name="T42" fmla="*/ 0 w 2606"/>
              <a:gd name="T43" fmla="*/ 0 h 1124"/>
              <a:gd name="T44" fmla="*/ 0 w 2606"/>
              <a:gd name="T45" fmla="*/ 0 h 1124"/>
              <a:gd name="T46" fmla="*/ 0 w 2606"/>
              <a:gd name="T47" fmla="*/ 0 h 1124"/>
              <a:gd name="T48" fmla="*/ 0 w 2606"/>
              <a:gd name="T49" fmla="*/ 0 h 1124"/>
              <a:gd name="T50" fmla="*/ 0 w 2606"/>
              <a:gd name="T51" fmla="*/ 0 h 1124"/>
              <a:gd name="T52" fmla="*/ 0 w 2606"/>
              <a:gd name="T53" fmla="*/ 0 h 1124"/>
              <a:gd name="T54" fmla="*/ 0 w 2606"/>
              <a:gd name="T55" fmla="*/ 0 h 1124"/>
              <a:gd name="T56" fmla="*/ 0 w 2606"/>
              <a:gd name="T57" fmla="*/ 0 h 1124"/>
              <a:gd name="T58" fmla="*/ 0 w 2606"/>
              <a:gd name="T59" fmla="*/ 0 h 1124"/>
              <a:gd name="T60" fmla="*/ 0 w 2606"/>
              <a:gd name="T61" fmla="*/ 0 h 1124"/>
              <a:gd name="T62" fmla="*/ 0 w 2606"/>
              <a:gd name="T63" fmla="*/ 0 h 1124"/>
              <a:gd name="T64" fmla="*/ 0 w 2606"/>
              <a:gd name="T65" fmla="*/ 0 h 1124"/>
              <a:gd name="T66" fmla="*/ 0 w 2606"/>
              <a:gd name="T67" fmla="*/ 0 h 1124"/>
              <a:gd name="T68" fmla="*/ 0 w 2606"/>
              <a:gd name="T69" fmla="*/ 0 h 1124"/>
              <a:gd name="T70" fmla="*/ 0 w 2606"/>
              <a:gd name="T71" fmla="*/ 0 h 1124"/>
              <a:gd name="T72" fmla="*/ 0 w 2606"/>
              <a:gd name="T73" fmla="*/ 0 h 1124"/>
              <a:gd name="T74" fmla="*/ 0 w 2606"/>
              <a:gd name="T75" fmla="*/ 0 h 1124"/>
              <a:gd name="T76" fmla="*/ 0 w 2606"/>
              <a:gd name="T77" fmla="*/ 0 h 1124"/>
              <a:gd name="T78" fmla="*/ 0 w 2606"/>
              <a:gd name="T79" fmla="*/ 0 h 1124"/>
              <a:gd name="T80" fmla="*/ 0 w 2606"/>
              <a:gd name="T81" fmla="*/ 0 h 1124"/>
              <a:gd name="T82" fmla="*/ 0 w 2606"/>
              <a:gd name="T83" fmla="*/ 0 h 1124"/>
              <a:gd name="T84" fmla="*/ 0 w 2606"/>
              <a:gd name="T85" fmla="*/ 0 h 1124"/>
              <a:gd name="T86" fmla="*/ 0 w 2606"/>
              <a:gd name="T87" fmla="*/ 0 h 1124"/>
              <a:gd name="T88" fmla="*/ 0 w 2606"/>
              <a:gd name="T89" fmla="*/ 0 h 1124"/>
              <a:gd name="T90" fmla="*/ 0 w 2606"/>
              <a:gd name="T91" fmla="*/ 0 h 1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06"/>
              <a:gd name="T139" fmla="*/ 0 h 1124"/>
              <a:gd name="T140" fmla="*/ 2606 w 2606"/>
              <a:gd name="T141" fmla="*/ 1124 h 1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06" h="1124">
                <a:moveTo>
                  <a:pt x="406" y="920"/>
                </a:moveTo>
                <a:lnTo>
                  <a:pt x="387" y="909"/>
                </a:lnTo>
                <a:lnTo>
                  <a:pt x="340" y="882"/>
                </a:lnTo>
                <a:lnTo>
                  <a:pt x="309" y="862"/>
                </a:lnTo>
                <a:lnTo>
                  <a:pt x="273" y="839"/>
                </a:lnTo>
                <a:lnTo>
                  <a:pt x="235" y="814"/>
                </a:lnTo>
                <a:lnTo>
                  <a:pt x="197" y="785"/>
                </a:lnTo>
                <a:lnTo>
                  <a:pt x="121" y="727"/>
                </a:lnTo>
                <a:lnTo>
                  <a:pt x="57" y="662"/>
                </a:lnTo>
                <a:lnTo>
                  <a:pt x="13" y="597"/>
                </a:lnTo>
                <a:lnTo>
                  <a:pt x="0" y="536"/>
                </a:lnTo>
                <a:lnTo>
                  <a:pt x="26" y="432"/>
                </a:lnTo>
                <a:lnTo>
                  <a:pt x="55" y="394"/>
                </a:lnTo>
                <a:lnTo>
                  <a:pt x="76" y="379"/>
                </a:lnTo>
                <a:lnTo>
                  <a:pt x="98" y="367"/>
                </a:lnTo>
                <a:lnTo>
                  <a:pt x="161" y="356"/>
                </a:lnTo>
                <a:lnTo>
                  <a:pt x="241" y="360"/>
                </a:lnTo>
                <a:lnTo>
                  <a:pt x="344" y="384"/>
                </a:lnTo>
                <a:lnTo>
                  <a:pt x="404" y="405"/>
                </a:lnTo>
                <a:lnTo>
                  <a:pt x="471" y="432"/>
                </a:lnTo>
                <a:lnTo>
                  <a:pt x="507" y="445"/>
                </a:lnTo>
                <a:lnTo>
                  <a:pt x="545" y="460"/>
                </a:lnTo>
                <a:lnTo>
                  <a:pt x="621" y="485"/>
                </a:lnTo>
                <a:lnTo>
                  <a:pt x="701" y="506"/>
                </a:lnTo>
                <a:lnTo>
                  <a:pt x="783" y="525"/>
                </a:lnTo>
                <a:lnTo>
                  <a:pt x="866" y="540"/>
                </a:lnTo>
                <a:lnTo>
                  <a:pt x="952" y="550"/>
                </a:lnTo>
                <a:lnTo>
                  <a:pt x="1125" y="554"/>
                </a:lnTo>
                <a:lnTo>
                  <a:pt x="1296" y="533"/>
                </a:lnTo>
                <a:lnTo>
                  <a:pt x="1380" y="512"/>
                </a:lnTo>
                <a:lnTo>
                  <a:pt x="1461" y="483"/>
                </a:lnTo>
                <a:lnTo>
                  <a:pt x="1503" y="464"/>
                </a:lnTo>
                <a:lnTo>
                  <a:pt x="1541" y="445"/>
                </a:lnTo>
                <a:lnTo>
                  <a:pt x="1581" y="422"/>
                </a:lnTo>
                <a:lnTo>
                  <a:pt x="1619" y="398"/>
                </a:lnTo>
                <a:lnTo>
                  <a:pt x="1691" y="342"/>
                </a:lnTo>
                <a:lnTo>
                  <a:pt x="1762" y="276"/>
                </a:lnTo>
                <a:lnTo>
                  <a:pt x="1826" y="211"/>
                </a:lnTo>
                <a:lnTo>
                  <a:pt x="1887" y="156"/>
                </a:lnTo>
                <a:lnTo>
                  <a:pt x="1944" y="109"/>
                </a:lnTo>
                <a:lnTo>
                  <a:pt x="1973" y="90"/>
                </a:lnTo>
                <a:lnTo>
                  <a:pt x="1999" y="71"/>
                </a:lnTo>
                <a:lnTo>
                  <a:pt x="2026" y="55"/>
                </a:lnTo>
                <a:lnTo>
                  <a:pt x="2051" y="42"/>
                </a:lnTo>
                <a:lnTo>
                  <a:pt x="2100" y="21"/>
                </a:lnTo>
                <a:lnTo>
                  <a:pt x="2148" y="6"/>
                </a:lnTo>
                <a:lnTo>
                  <a:pt x="2191" y="0"/>
                </a:lnTo>
                <a:lnTo>
                  <a:pt x="2277" y="4"/>
                </a:lnTo>
                <a:lnTo>
                  <a:pt x="2359" y="33"/>
                </a:lnTo>
                <a:lnTo>
                  <a:pt x="2397" y="52"/>
                </a:lnTo>
                <a:lnTo>
                  <a:pt x="2437" y="76"/>
                </a:lnTo>
                <a:lnTo>
                  <a:pt x="2476" y="105"/>
                </a:lnTo>
                <a:lnTo>
                  <a:pt x="2518" y="137"/>
                </a:lnTo>
                <a:lnTo>
                  <a:pt x="2579" y="206"/>
                </a:lnTo>
                <a:lnTo>
                  <a:pt x="2606" y="280"/>
                </a:lnTo>
                <a:lnTo>
                  <a:pt x="2598" y="358"/>
                </a:lnTo>
                <a:lnTo>
                  <a:pt x="2568" y="438"/>
                </a:lnTo>
                <a:lnTo>
                  <a:pt x="2543" y="477"/>
                </a:lnTo>
                <a:lnTo>
                  <a:pt x="2514" y="519"/>
                </a:lnTo>
                <a:lnTo>
                  <a:pt x="2484" y="559"/>
                </a:lnTo>
                <a:lnTo>
                  <a:pt x="2448" y="599"/>
                </a:lnTo>
                <a:lnTo>
                  <a:pt x="2372" y="677"/>
                </a:lnTo>
                <a:lnTo>
                  <a:pt x="2290" y="749"/>
                </a:lnTo>
                <a:lnTo>
                  <a:pt x="2208" y="820"/>
                </a:lnTo>
                <a:lnTo>
                  <a:pt x="2165" y="852"/>
                </a:lnTo>
                <a:lnTo>
                  <a:pt x="2144" y="867"/>
                </a:lnTo>
                <a:lnTo>
                  <a:pt x="2121" y="882"/>
                </a:lnTo>
                <a:lnTo>
                  <a:pt x="2100" y="898"/>
                </a:lnTo>
                <a:lnTo>
                  <a:pt x="2075" y="913"/>
                </a:lnTo>
                <a:lnTo>
                  <a:pt x="2053" y="928"/>
                </a:lnTo>
                <a:lnTo>
                  <a:pt x="2030" y="941"/>
                </a:lnTo>
                <a:lnTo>
                  <a:pt x="2003" y="957"/>
                </a:lnTo>
                <a:lnTo>
                  <a:pt x="1978" y="970"/>
                </a:lnTo>
                <a:lnTo>
                  <a:pt x="1927" y="995"/>
                </a:lnTo>
                <a:lnTo>
                  <a:pt x="1870" y="1019"/>
                </a:lnTo>
                <a:lnTo>
                  <a:pt x="1811" y="1040"/>
                </a:lnTo>
                <a:lnTo>
                  <a:pt x="1747" y="1059"/>
                </a:lnTo>
                <a:lnTo>
                  <a:pt x="1680" y="1076"/>
                </a:lnTo>
                <a:lnTo>
                  <a:pt x="1606" y="1094"/>
                </a:lnTo>
                <a:lnTo>
                  <a:pt x="1528" y="1105"/>
                </a:lnTo>
                <a:lnTo>
                  <a:pt x="1355" y="1124"/>
                </a:lnTo>
                <a:lnTo>
                  <a:pt x="1172" y="1124"/>
                </a:lnTo>
                <a:lnTo>
                  <a:pt x="999" y="1105"/>
                </a:lnTo>
                <a:lnTo>
                  <a:pt x="838" y="1074"/>
                </a:lnTo>
                <a:lnTo>
                  <a:pt x="764" y="1054"/>
                </a:lnTo>
                <a:lnTo>
                  <a:pt x="695" y="1035"/>
                </a:lnTo>
                <a:lnTo>
                  <a:pt x="633" y="1014"/>
                </a:lnTo>
                <a:lnTo>
                  <a:pt x="576" y="993"/>
                </a:lnTo>
                <a:lnTo>
                  <a:pt x="526" y="974"/>
                </a:lnTo>
                <a:lnTo>
                  <a:pt x="484" y="957"/>
                </a:lnTo>
                <a:lnTo>
                  <a:pt x="427" y="930"/>
                </a:lnTo>
                <a:lnTo>
                  <a:pt x="406" y="920"/>
                </a:lnTo>
                <a:close/>
              </a:path>
            </a:pathLst>
          </a:custGeom>
          <a:solidFill>
            <a:srgbClr val="FFCC00"/>
          </a:solidFill>
          <a:ln>
            <a:noFill/>
          </a:ln>
          <a:extLst/>
        </p:spPr>
        <p:txBody>
          <a:bodyPr lIns="77925" tIns="38963" rIns="77925" bIns="38963"/>
          <a:lstStyle/>
          <a:p>
            <a:pPr>
              <a:defRPr/>
            </a:pPr>
            <a:endParaRPr lang="en-AU">
              <a:latin typeface="+mj-lt"/>
              <a:ea typeface="ＭＳ Ｐゴシック" charset="-128"/>
            </a:endParaRPr>
          </a:p>
        </p:txBody>
      </p:sp>
      <p:sp>
        <p:nvSpPr>
          <p:cNvPr id="134" name="Rectangle 64"/>
          <p:cNvSpPr>
            <a:spLocks noChangeArrowheads="1"/>
          </p:cNvSpPr>
          <p:nvPr/>
        </p:nvSpPr>
        <p:spPr bwMode="auto">
          <a:xfrm>
            <a:off x="6504759" y="3770281"/>
            <a:ext cx="2215328" cy="938274"/>
          </a:xfrm>
          <a:prstGeom prst="rect">
            <a:avLst/>
          </a:prstGeom>
          <a:noFill/>
          <a:ln>
            <a:noFill/>
          </a:ln>
          <a:extLst/>
        </p:spPr>
        <p:txBody>
          <a:bodyPr lIns="77114" tIns="37880" rIns="77114" bIns="37880">
            <a:spAutoFit/>
          </a:bodyPr>
          <a:lstStyle/>
          <a:p>
            <a:pPr marL="292219" indent="-292219" eaLnBrk="0" hangingPunct="0">
              <a:buFontTx/>
              <a:buAutoNum type="arabicPeriod"/>
              <a:defRPr/>
            </a:pPr>
            <a:r>
              <a:rPr lang="en-US" sz="1400" b="1" dirty="0">
                <a:solidFill>
                  <a:schemeClr val="bg1"/>
                </a:solidFill>
                <a:latin typeface="+mj-lt"/>
                <a:ea typeface="ＭＳ Ｐゴシック" charset="-128"/>
              </a:rPr>
              <a:t>Thank them</a:t>
            </a:r>
          </a:p>
          <a:p>
            <a:pPr marL="292219" indent="-292219" eaLnBrk="0" hangingPunct="0">
              <a:buFontTx/>
              <a:buAutoNum type="arabicPeriod"/>
              <a:defRPr/>
            </a:pPr>
            <a:r>
              <a:rPr lang="en-US" sz="1400" b="1" dirty="0">
                <a:solidFill>
                  <a:schemeClr val="bg1"/>
                </a:solidFill>
                <a:latin typeface="+mj-lt"/>
                <a:ea typeface="ＭＳ Ｐゴシック" charset="-128"/>
              </a:rPr>
              <a:t>Get as Customer</a:t>
            </a:r>
          </a:p>
          <a:p>
            <a:pPr marL="292219" indent="-292219" eaLnBrk="0" hangingPunct="0">
              <a:buFontTx/>
              <a:buAutoNum type="arabicPeriod"/>
              <a:defRPr/>
            </a:pPr>
            <a:r>
              <a:rPr lang="en-US" sz="1400" b="1" dirty="0">
                <a:solidFill>
                  <a:schemeClr val="bg1"/>
                </a:solidFill>
                <a:latin typeface="+mj-lt"/>
                <a:ea typeface="ＭＳ Ｐゴシック" charset="-128"/>
              </a:rPr>
              <a:t>Get a Referral</a:t>
            </a:r>
          </a:p>
          <a:p>
            <a:pPr marL="292219" indent="-292219" eaLnBrk="0" hangingPunct="0">
              <a:buFontTx/>
              <a:buAutoNum type="arabicPeriod"/>
              <a:defRPr/>
            </a:pPr>
            <a:r>
              <a:rPr lang="en-US" sz="1400" b="1" dirty="0">
                <a:solidFill>
                  <a:schemeClr val="bg1"/>
                </a:solidFill>
                <a:latin typeface="+mj-lt"/>
                <a:ea typeface="ＭＳ Ｐゴシック" charset="-128"/>
              </a:rPr>
              <a:t>Stay in Touch</a:t>
            </a:r>
          </a:p>
        </p:txBody>
      </p:sp>
    </p:spTree>
    <p:extLst>
      <p:ext uri="{BB962C8B-B14F-4D97-AF65-F5344CB8AC3E}">
        <p14:creationId xmlns:p14="http://schemas.microsoft.com/office/powerpoint/2010/main" val="3860228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r>
              <a:rPr lang="en-AU" sz="2400" dirty="0" smtClean="0">
                <a:solidFill>
                  <a:schemeClr val="bg1"/>
                </a:solidFill>
              </a:rPr>
              <a:t>ACN is a customer acquisition based company, compensation is only earned when customers are acquired. Success as an ACN Independent Business Owner (IBO) is not guaranteed but is directly influenced by an individuals specific efforts. IBOs are not obliged or required to purchase products or services offered by or through ACN.</a:t>
            </a:r>
            <a:endParaRPr lang="en-AU"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Build your list</a:t>
            </a:r>
            <a:endParaRPr lang="en-US" dirty="0"/>
          </a:p>
        </p:txBody>
      </p:sp>
      <p:sp>
        <p:nvSpPr>
          <p:cNvPr id="3" name="Content Placeholder 2"/>
          <p:cNvSpPr>
            <a:spLocks noGrp="1"/>
          </p:cNvSpPr>
          <p:nvPr>
            <p:ph idx="1"/>
          </p:nvPr>
        </p:nvSpPr>
        <p:spPr>
          <a:xfrm>
            <a:off x="457200" y="1200151"/>
            <a:ext cx="8413531" cy="3394472"/>
          </a:xfrm>
        </p:spPr>
        <p:txBody>
          <a:bodyPr>
            <a:normAutofit fontScale="92500" lnSpcReduction="10000"/>
          </a:bodyPr>
          <a:lstStyle/>
          <a:p>
            <a:r>
              <a:rPr lang="en-AU" dirty="0" smtClean="0">
                <a:solidFill>
                  <a:schemeClr val="bg1"/>
                </a:solidFill>
              </a:rPr>
              <a:t>Write a list of </a:t>
            </a:r>
            <a:br>
              <a:rPr lang="en-AU" dirty="0" smtClean="0">
                <a:solidFill>
                  <a:schemeClr val="bg1"/>
                </a:solidFill>
              </a:rPr>
            </a:br>
            <a:r>
              <a:rPr lang="en-AU" dirty="0" smtClean="0"/>
              <a:t>100 names &amp; numbers</a:t>
            </a:r>
          </a:p>
          <a:p>
            <a:endParaRPr lang="en-AU" dirty="0" smtClean="0">
              <a:solidFill>
                <a:schemeClr val="bg1"/>
              </a:solidFill>
            </a:endParaRPr>
          </a:p>
          <a:p>
            <a:r>
              <a:rPr lang="en-AU" dirty="0" smtClean="0">
                <a:solidFill>
                  <a:schemeClr val="bg1"/>
                </a:solidFill>
              </a:rPr>
              <a:t>Your list will become your point of reference for piquing</a:t>
            </a:r>
          </a:p>
          <a:p>
            <a:endParaRPr lang="en-AU" dirty="0" smtClean="0"/>
          </a:p>
          <a:p>
            <a:r>
              <a:rPr lang="en-AU" dirty="0" smtClean="0"/>
              <a:t>Do not pre-judge!</a:t>
            </a:r>
            <a:endParaRPr lang="en-AU" dirty="0"/>
          </a:p>
        </p:txBody>
      </p:sp>
      <p:pic>
        <p:nvPicPr>
          <p:cNvPr id="4" name="Picture 54" descr="writing-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585" y="402514"/>
            <a:ext cx="2954215" cy="1595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489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389626" eaLnBrk="0" fontAlgn="base" hangingPunct="0">
              <a:spcBef>
                <a:spcPct val="20000"/>
              </a:spcBef>
              <a:spcAft>
                <a:spcPct val="0"/>
              </a:spcAft>
              <a:defRPr/>
            </a:pPr>
            <a:r>
              <a:rPr lang="en-AU" dirty="0"/>
              <a:t>Who </a:t>
            </a:r>
            <a:r>
              <a:rPr lang="en-AU" dirty="0" smtClean="0"/>
              <a:t>are your </a:t>
            </a:r>
            <a:r>
              <a:rPr lang="en-AU" dirty="0"/>
              <a:t>3 </a:t>
            </a:r>
            <a:r>
              <a:rPr lang="en-AU" dirty="0" smtClean="0"/>
              <a:t>hottest prospects</a:t>
            </a:r>
            <a:r>
              <a:rPr lang="en-AU" dirty="0"/>
              <a:t>?</a:t>
            </a:r>
          </a:p>
        </p:txBody>
      </p:sp>
      <p:sp>
        <p:nvSpPr>
          <p:cNvPr id="6" name="Content Placeholder 1"/>
          <p:cNvSpPr>
            <a:spLocks noGrp="1"/>
          </p:cNvSpPr>
          <p:nvPr>
            <p:ph idx="1"/>
          </p:nvPr>
        </p:nvSpPr>
        <p:spPr/>
        <p:txBody>
          <a:bodyPr>
            <a:normAutofit fontScale="85000" lnSpcReduction="10000"/>
          </a:bodyPr>
          <a:lstStyle/>
          <a:p>
            <a:pPr>
              <a:defRPr/>
            </a:pPr>
            <a:r>
              <a:rPr lang="en-AU" dirty="0">
                <a:solidFill>
                  <a:schemeClr val="bg1"/>
                </a:solidFill>
              </a:rPr>
              <a:t>These are people that you love, look up to, or the most successful people you know. </a:t>
            </a:r>
          </a:p>
          <a:p>
            <a:pPr>
              <a:defRPr/>
            </a:pPr>
            <a:r>
              <a:rPr lang="en-AU" dirty="0">
                <a:solidFill>
                  <a:schemeClr val="bg1"/>
                </a:solidFill>
              </a:rPr>
              <a:t>1)___________ </a:t>
            </a:r>
          </a:p>
          <a:p>
            <a:pPr>
              <a:defRPr/>
            </a:pPr>
            <a:r>
              <a:rPr lang="en-AU" dirty="0">
                <a:solidFill>
                  <a:schemeClr val="bg1"/>
                </a:solidFill>
              </a:rPr>
              <a:t>2)___________</a:t>
            </a:r>
          </a:p>
          <a:p>
            <a:pPr>
              <a:defRPr/>
            </a:pPr>
            <a:r>
              <a:rPr lang="en-AU" dirty="0">
                <a:solidFill>
                  <a:schemeClr val="bg1"/>
                </a:solidFill>
              </a:rPr>
              <a:t>3)___________</a:t>
            </a:r>
          </a:p>
          <a:p>
            <a:pPr>
              <a:defRPr/>
            </a:pPr>
            <a:endParaRPr lang="en-AU" dirty="0">
              <a:solidFill>
                <a:schemeClr val="bg1"/>
              </a:solidFill>
            </a:endParaRPr>
          </a:p>
          <a:p>
            <a:pPr>
              <a:defRPr/>
            </a:pPr>
            <a:r>
              <a:rPr lang="en-AU" dirty="0"/>
              <a:t>We want to show ACN to these people immediately!</a:t>
            </a:r>
          </a:p>
        </p:txBody>
      </p:sp>
    </p:spTree>
    <p:extLst>
      <p:ext uri="{BB962C8B-B14F-4D97-AF65-F5344CB8AC3E}">
        <p14:creationId xmlns:p14="http://schemas.microsoft.com/office/powerpoint/2010/main" val="1448761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1"/>
          <p:cNvSpPr txBox="1">
            <a:spLocks/>
          </p:cNvSpPr>
          <p:nvPr/>
        </p:nvSpPr>
        <p:spPr>
          <a:xfrm>
            <a:off x="457200" y="1200151"/>
            <a:ext cx="4038600" cy="3394472"/>
          </a:xfrm>
          <a:prstGeom prst="rect">
            <a:avLst/>
          </a:prstGeom>
          <a:noFill/>
        </p:spPr>
        <p:txBody>
          <a:bodyPr vert="horz" lIns="91430" tIns="45715" rIns="91430" bIns="45715" rtlCol="0">
            <a:normAutofit/>
          </a:bodyPr>
          <a:lstStyle>
            <a:lvl1pPr marL="0" indent="0" algn="l" defTabSz="457148" rtl="0" eaLnBrk="1" latinLnBrk="0" hangingPunct="1">
              <a:spcBef>
                <a:spcPct val="20000"/>
              </a:spcBef>
              <a:buFont typeface="Arial"/>
              <a:buNone/>
              <a:defRPr sz="2800" b="1" kern="1200">
                <a:solidFill>
                  <a:schemeClr val="accent6">
                    <a:lumMod val="75000"/>
                  </a:schemeClr>
                </a:solidFill>
                <a:latin typeface="+mn-lt"/>
                <a:ea typeface="+mn-ea"/>
                <a:cs typeface="+mn-cs"/>
              </a:defRPr>
            </a:lvl1pPr>
            <a:lvl2pPr marL="457148" indent="0" algn="l" defTabSz="457148" rtl="0" eaLnBrk="1" latinLnBrk="0" hangingPunct="1">
              <a:spcBef>
                <a:spcPct val="20000"/>
              </a:spcBef>
              <a:buFont typeface="Arial"/>
              <a:buNone/>
              <a:defRPr sz="2400" b="1" kern="1200">
                <a:solidFill>
                  <a:schemeClr val="bg1"/>
                </a:solidFill>
                <a:latin typeface="+mn-lt"/>
                <a:ea typeface="+mn-ea"/>
                <a:cs typeface="+mn-cs"/>
              </a:defRPr>
            </a:lvl2pPr>
            <a:lvl3pPr marL="914296" indent="0" algn="l" defTabSz="457148" rtl="0" eaLnBrk="1" latinLnBrk="0" hangingPunct="1">
              <a:spcBef>
                <a:spcPct val="20000"/>
              </a:spcBef>
              <a:buFont typeface="Arial"/>
              <a:buNone/>
              <a:defRPr sz="2000" b="1" kern="1200">
                <a:solidFill>
                  <a:schemeClr val="bg1"/>
                </a:solidFill>
                <a:latin typeface="+mn-lt"/>
                <a:ea typeface="+mn-ea"/>
                <a:cs typeface="+mn-cs"/>
              </a:defRPr>
            </a:lvl3pPr>
            <a:lvl4pPr marL="1371444" indent="0" algn="l" defTabSz="457148" rtl="0" eaLnBrk="1" latinLnBrk="0" hangingPunct="1">
              <a:spcBef>
                <a:spcPct val="20000"/>
              </a:spcBef>
              <a:buFont typeface="Arial"/>
              <a:buNone/>
              <a:defRPr sz="1800" b="1" kern="1200">
                <a:solidFill>
                  <a:schemeClr val="bg1"/>
                </a:solidFill>
                <a:latin typeface="+mn-lt"/>
                <a:ea typeface="+mn-ea"/>
                <a:cs typeface="+mn-cs"/>
              </a:defRPr>
            </a:lvl4pPr>
            <a:lvl5pPr marL="1828592" indent="0" algn="l" defTabSz="457148" rtl="0" eaLnBrk="1" latinLnBrk="0" hangingPunct="1">
              <a:spcBef>
                <a:spcPct val="20000"/>
              </a:spcBef>
              <a:buFont typeface="Arial"/>
              <a:buNone/>
              <a:defRPr sz="1800" b="1" kern="1200">
                <a:solidFill>
                  <a:schemeClr val="bg1"/>
                </a:solidFill>
                <a:latin typeface="+mn-lt"/>
                <a:ea typeface="+mn-ea"/>
                <a:cs typeface="+mn-cs"/>
              </a:defRPr>
            </a:lvl5pPr>
            <a:lvl6pPr marL="2514314" indent="-228574" algn="l" defTabSz="457148" rtl="0" eaLnBrk="1" latinLnBrk="0" hangingPunct="1">
              <a:spcBef>
                <a:spcPct val="20000"/>
              </a:spcBef>
              <a:buFont typeface="Arial"/>
              <a:buChar char="•"/>
              <a:defRPr sz="18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18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18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1800" kern="1200">
                <a:solidFill>
                  <a:schemeClr val="tx1"/>
                </a:solidFill>
                <a:latin typeface="+mn-lt"/>
                <a:ea typeface="+mn-ea"/>
                <a:cs typeface="+mn-cs"/>
              </a:defRPr>
            </a:lvl9pPr>
          </a:lstStyle>
          <a:p>
            <a:pPr>
              <a:buClr>
                <a:srgbClr val="FF0000"/>
              </a:buClr>
              <a:defRPr/>
            </a:pPr>
            <a:r>
              <a:rPr lang="en-US" sz="2000" dirty="0">
                <a:solidFill>
                  <a:schemeClr val="bg1"/>
                </a:solidFill>
              </a:rPr>
              <a:t>Schedule your first 2 home meetings your first week in the business</a:t>
            </a:r>
          </a:p>
        </p:txBody>
      </p:sp>
      <p:sp>
        <p:nvSpPr>
          <p:cNvPr id="2" name="Title 1"/>
          <p:cNvSpPr>
            <a:spLocks noGrp="1"/>
          </p:cNvSpPr>
          <p:nvPr>
            <p:ph type="title"/>
          </p:nvPr>
        </p:nvSpPr>
        <p:spPr/>
        <p:txBody>
          <a:bodyPr/>
          <a:lstStyle/>
          <a:p>
            <a:pPr defTabSz="389626" eaLnBrk="0" fontAlgn="base" hangingPunct="0">
              <a:spcBef>
                <a:spcPct val="20000"/>
              </a:spcBef>
              <a:spcAft>
                <a:spcPct val="0"/>
              </a:spcAft>
              <a:defRPr/>
            </a:pPr>
            <a:r>
              <a:rPr lang="en-US" altLang="en-US" dirty="0"/>
              <a:t>Home Meetings</a:t>
            </a:r>
            <a:endParaRPr lang="en-AU" dirty="0"/>
          </a:p>
        </p:txBody>
      </p:sp>
      <p:pic>
        <p:nvPicPr>
          <p:cNvPr id="10" name="Pictur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82892" y="2326493"/>
            <a:ext cx="2877207" cy="1913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half" idx="2"/>
          </p:nvPr>
        </p:nvSpPr>
        <p:spPr/>
        <p:txBody>
          <a:bodyPr>
            <a:normAutofit/>
          </a:bodyPr>
          <a:lstStyle/>
          <a:p>
            <a:r>
              <a:rPr lang="en-US" altLang="en-US" sz="2000" dirty="0">
                <a:solidFill>
                  <a:schemeClr val="bg1"/>
                </a:solidFill>
              </a:rPr>
              <a:t>GOAL:  Show 10 – 20 people the information in your first 7 days </a:t>
            </a:r>
          </a:p>
          <a:p>
            <a:endParaRPr lang="en-AU" sz="2000" dirty="0">
              <a:solidFill>
                <a:schemeClr val="bg1"/>
              </a:solidFill>
            </a:endParaRPr>
          </a:p>
        </p:txBody>
      </p:sp>
      <p:sp>
        <p:nvSpPr>
          <p:cNvPr id="4" name="Rectangle 5"/>
          <p:cNvSpPr>
            <a:spLocks noChangeArrowheads="1"/>
          </p:cNvSpPr>
          <p:nvPr/>
        </p:nvSpPr>
        <p:spPr bwMode="auto">
          <a:xfrm>
            <a:off x="427892" y="-1223140"/>
            <a:ext cx="4220308" cy="355686"/>
          </a:xfrm>
          <a:prstGeom prst="rect">
            <a:avLst/>
          </a:prstGeom>
          <a:noFill/>
          <a:ln>
            <a:noFill/>
          </a:ln>
          <a:extLst/>
        </p:spPr>
        <p:txBody>
          <a:bodyPr lIns="77925" tIns="38963" rIns="77925" bIns="38963">
            <a:spAutoFit/>
          </a:bodyPr>
          <a:lstStyle/>
          <a:p>
            <a:pPr marL="531677" indent="-438329">
              <a:buClr>
                <a:srgbClr val="FF0000"/>
              </a:buClr>
              <a:defRPr/>
            </a:pPr>
            <a:r>
              <a:rPr lang="en-US" b="1" dirty="0">
                <a:solidFill>
                  <a:schemeClr val="accent1">
                    <a:lumMod val="50000"/>
                  </a:schemeClr>
                </a:solidFill>
                <a:latin typeface="+mn-lt"/>
                <a:ea typeface="ＭＳ Ｐゴシック" charset="-128"/>
              </a:rPr>
              <a:t>	</a:t>
            </a:r>
            <a:endParaRPr lang="en-US" b="1" dirty="0">
              <a:solidFill>
                <a:schemeClr val="bg1"/>
              </a:solidFill>
              <a:latin typeface="+mn-lt"/>
              <a:ea typeface="ＭＳ Ｐゴシック" charset="-128"/>
            </a:endParaRPr>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3122" y="2327990"/>
            <a:ext cx="3509248" cy="1897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1" name="Rectangle 8"/>
          <p:cNvSpPr>
            <a:spLocks noChangeArrowheads="1"/>
          </p:cNvSpPr>
          <p:nvPr/>
        </p:nvSpPr>
        <p:spPr bwMode="auto">
          <a:xfrm>
            <a:off x="-1" y="4478965"/>
            <a:ext cx="8440615" cy="448019"/>
          </a:xfrm>
          <a:prstGeom prst="rect">
            <a:avLst/>
          </a:prstGeom>
          <a:noFill/>
          <a:ln>
            <a:noFill/>
          </a:ln>
          <a:extLst/>
        </p:spPr>
        <p:txBody>
          <a:bodyPr lIns="77925" tIns="38963" rIns="77925" bIns="38963">
            <a:spAutoFit/>
          </a:bodyPr>
          <a:lstStyle/>
          <a:p>
            <a:pPr marL="531677" indent="-438329" algn="ctr">
              <a:buClr>
                <a:srgbClr val="FF0000"/>
              </a:buClr>
              <a:defRPr/>
            </a:pPr>
            <a:r>
              <a:rPr lang="en-US" sz="2400" b="1" dirty="0">
                <a:solidFill>
                  <a:schemeClr val="accent6">
                    <a:lumMod val="75000"/>
                  </a:schemeClr>
                </a:solidFill>
                <a:ea typeface="ＭＳ Ｐゴシック" charset="-128"/>
              </a:rPr>
              <a:t>First </a:t>
            </a:r>
            <a:r>
              <a:rPr lang="en-US" sz="2400" b="1" dirty="0" smtClean="0">
                <a:solidFill>
                  <a:schemeClr val="accent6">
                    <a:lumMod val="75000"/>
                  </a:schemeClr>
                </a:solidFill>
                <a:ea typeface="ＭＳ Ｐゴシック" charset="-128"/>
              </a:rPr>
              <a:t>home meeting </a:t>
            </a:r>
            <a:r>
              <a:rPr lang="en-US" sz="2400" b="1" dirty="0">
                <a:solidFill>
                  <a:schemeClr val="accent6">
                    <a:lumMod val="75000"/>
                  </a:schemeClr>
                </a:solidFill>
                <a:ea typeface="ＭＳ Ｐゴシック" charset="-128"/>
              </a:rPr>
              <a:t>should be in the next 72 </a:t>
            </a:r>
            <a:r>
              <a:rPr lang="en-US" sz="2400" b="1" dirty="0" smtClean="0">
                <a:solidFill>
                  <a:schemeClr val="accent6">
                    <a:lumMod val="75000"/>
                  </a:schemeClr>
                </a:solidFill>
                <a:ea typeface="ＭＳ Ｐゴシック" charset="-128"/>
              </a:rPr>
              <a:t>hours</a:t>
            </a:r>
            <a:endParaRPr lang="en-US" sz="2400" b="1" dirty="0">
              <a:solidFill>
                <a:schemeClr val="accent6">
                  <a:lumMod val="75000"/>
                </a:schemeClr>
              </a:solidFill>
              <a:ea typeface="ＭＳ Ｐゴシック" charset="-128"/>
            </a:endParaRPr>
          </a:p>
        </p:txBody>
      </p:sp>
      <p:sp>
        <p:nvSpPr>
          <p:cNvPr id="14" name="TextBox 13"/>
          <p:cNvSpPr txBox="1"/>
          <p:nvPr/>
        </p:nvSpPr>
        <p:spPr>
          <a:xfrm>
            <a:off x="1093076" y="2354323"/>
            <a:ext cx="2490952" cy="461665"/>
          </a:xfrm>
          <a:prstGeom prst="rect">
            <a:avLst/>
          </a:prstGeom>
          <a:noFill/>
        </p:spPr>
        <p:txBody>
          <a:bodyPr wrap="square" rtlCol="0">
            <a:spAutoFit/>
          </a:bodyPr>
          <a:lstStyle/>
          <a:p>
            <a:pPr algn="ctr"/>
            <a:r>
              <a:rPr lang="en-AU" sz="2400" b="1" dirty="0" smtClean="0">
                <a:solidFill>
                  <a:schemeClr val="accent6">
                    <a:lumMod val="75000"/>
                  </a:schemeClr>
                </a:solidFill>
              </a:rPr>
              <a:t>Grand Opening</a:t>
            </a:r>
            <a:endParaRPr lang="en-AU" sz="2400" b="1" dirty="0">
              <a:solidFill>
                <a:schemeClr val="accent6">
                  <a:lumMod val="75000"/>
                </a:schemeClr>
              </a:solidFill>
            </a:endParaRPr>
          </a:p>
        </p:txBody>
      </p:sp>
    </p:spTree>
    <p:extLst>
      <p:ext uri="{BB962C8B-B14F-4D97-AF65-F5344CB8AC3E}">
        <p14:creationId xmlns:p14="http://schemas.microsoft.com/office/powerpoint/2010/main" val="375959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How to invite to your home meeting</a:t>
            </a:r>
            <a:endParaRPr lang="en-AU" dirty="0"/>
          </a:p>
        </p:txBody>
      </p:sp>
      <p:sp>
        <p:nvSpPr>
          <p:cNvPr id="9" name="Content Placeholder 8"/>
          <p:cNvSpPr>
            <a:spLocks noGrp="1"/>
          </p:cNvSpPr>
          <p:nvPr>
            <p:ph idx="1"/>
          </p:nvPr>
        </p:nvSpPr>
        <p:spPr>
          <a:xfrm>
            <a:off x="457200" y="1200151"/>
            <a:ext cx="4608786" cy="3394472"/>
          </a:xfrm>
        </p:spPr>
        <p:txBody>
          <a:bodyPr>
            <a:normAutofit fontScale="85000" lnSpcReduction="20000"/>
          </a:bodyPr>
          <a:lstStyle/>
          <a:p>
            <a:r>
              <a:rPr lang="en-AU" dirty="0" smtClean="0"/>
              <a:t>You invite </a:t>
            </a:r>
            <a:r>
              <a:rPr lang="en-AU" dirty="0" smtClean="0">
                <a:solidFill>
                  <a:schemeClr val="bg1"/>
                </a:solidFill>
              </a:rPr>
              <a:t>while the leader is with you</a:t>
            </a:r>
          </a:p>
          <a:p>
            <a:endParaRPr lang="en-AU" dirty="0">
              <a:solidFill>
                <a:schemeClr val="bg1"/>
              </a:solidFill>
            </a:endParaRPr>
          </a:p>
          <a:p>
            <a:r>
              <a:rPr lang="en-AU" dirty="0" smtClean="0">
                <a:solidFill>
                  <a:schemeClr val="bg1"/>
                </a:solidFill>
              </a:rPr>
              <a:t>When you invite, just be </a:t>
            </a:r>
            <a:r>
              <a:rPr lang="en-AU" dirty="0" smtClean="0"/>
              <a:t>yourself </a:t>
            </a:r>
            <a:r>
              <a:rPr lang="en-AU" dirty="0" smtClean="0">
                <a:solidFill>
                  <a:schemeClr val="bg1"/>
                </a:solidFill>
              </a:rPr>
              <a:t>with a sense of </a:t>
            </a:r>
            <a:r>
              <a:rPr lang="en-AU" dirty="0" smtClean="0"/>
              <a:t>excitement, urgency </a:t>
            </a:r>
            <a:r>
              <a:rPr lang="en-AU" dirty="0" smtClean="0">
                <a:solidFill>
                  <a:schemeClr val="bg1"/>
                </a:solidFill>
              </a:rPr>
              <a:t>and </a:t>
            </a:r>
            <a:r>
              <a:rPr lang="en-AU" dirty="0" smtClean="0"/>
              <a:t>conviction. </a:t>
            </a:r>
          </a:p>
          <a:p>
            <a:endParaRPr lang="en-AU" dirty="0">
              <a:solidFill>
                <a:schemeClr val="bg1"/>
              </a:solidFill>
            </a:endParaRPr>
          </a:p>
          <a:p>
            <a:r>
              <a:rPr lang="en-AU" dirty="0" smtClean="0"/>
              <a:t>The leader </a:t>
            </a:r>
            <a:r>
              <a:rPr lang="en-AU" dirty="0" smtClean="0">
                <a:solidFill>
                  <a:schemeClr val="bg1"/>
                </a:solidFill>
              </a:rPr>
              <a:t>presents for you.</a:t>
            </a:r>
            <a:endParaRPr lang="en-AU"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r="23602"/>
          <a:stretch>
            <a:fillRect/>
          </a:stretch>
        </p:blipFill>
        <p:spPr bwMode="auto">
          <a:xfrm>
            <a:off x="5341601" y="1406085"/>
            <a:ext cx="3214288" cy="2278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880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389626" eaLnBrk="0" fontAlgn="base" hangingPunct="0">
              <a:spcBef>
                <a:spcPct val="20000"/>
              </a:spcBef>
              <a:spcAft>
                <a:spcPct val="0"/>
              </a:spcAft>
              <a:defRPr/>
            </a:pPr>
            <a:r>
              <a:rPr lang="en-IN" dirty="0"/>
              <a:t>How </a:t>
            </a:r>
            <a:r>
              <a:rPr lang="en-IN" dirty="0" smtClean="0"/>
              <a:t>to invite to your home meeting</a:t>
            </a:r>
            <a:endParaRPr lang="en-IN" dirty="0"/>
          </a:p>
        </p:txBody>
      </p:sp>
      <p:sp>
        <p:nvSpPr>
          <p:cNvPr id="3" name="Content Placeholder 2"/>
          <p:cNvSpPr>
            <a:spLocks noGrp="1"/>
          </p:cNvSpPr>
          <p:nvPr>
            <p:ph idx="1"/>
          </p:nvPr>
        </p:nvSpPr>
        <p:spPr>
          <a:xfrm>
            <a:off x="457200" y="1200151"/>
            <a:ext cx="6469117" cy="3697670"/>
          </a:xfrm>
        </p:spPr>
        <p:txBody>
          <a:bodyPr>
            <a:noAutofit/>
          </a:bodyPr>
          <a:lstStyle/>
          <a:p>
            <a:r>
              <a:rPr lang="en-AU" sz="2700" dirty="0" smtClean="0"/>
              <a:t>Close friends &amp; family</a:t>
            </a:r>
          </a:p>
          <a:p>
            <a:endParaRPr lang="en-AU" sz="2000" dirty="0" smtClean="0"/>
          </a:p>
          <a:p>
            <a:r>
              <a:rPr lang="en-AU" altLang="en-US" sz="2000" dirty="0" smtClean="0">
                <a:solidFill>
                  <a:schemeClr val="bg1"/>
                </a:solidFill>
              </a:rPr>
              <a:t>“Hi </a:t>
            </a:r>
            <a:r>
              <a:rPr lang="en-AU" altLang="en-US" sz="2000" dirty="0">
                <a:solidFill>
                  <a:schemeClr val="bg1"/>
                </a:solidFill>
              </a:rPr>
              <a:t>____, its ___. How are you? </a:t>
            </a:r>
            <a:r>
              <a:rPr lang="en-AU" altLang="en-US" sz="2000" dirty="0" smtClean="0">
                <a:solidFill>
                  <a:schemeClr val="bg1"/>
                </a:solidFill>
              </a:rPr>
              <a:t>I’m </a:t>
            </a:r>
            <a:r>
              <a:rPr lang="en-AU" altLang="en-US" sz="2000" dirty="0">
                <a:solidFill>
                  <a:schemeClr val="bg1"/>
                </a:solidFill>
              </a:rPr>
              <a:t>so excited… do you have a second to talk</a:t>
            </a:r>
            <a:r>
              <a:rPr lang="en-AU" altLang="en-US" sz="2000" dirty="0" smtClean="0">
                <a:solidFill>
                  <a:schemeClr val="bg1"/>
                </a:solidFill>
              </a:rPr>
              <a:t>?”</a:t>
            </a:r>
            <a:endParaRPr lang="en-AU" altLang="en-US" sz="2000" dirty="0">
              <a:solidFill>
                <a:schemeClr val="bg1"/>
              </a:solidFill>
            </a:endParaRPr>
          </a:p>
          <a:p>
            <a:endParaRPr lang="en-AU" altLang="en-US" sz="2000" dirty="0">
              <a:solidFill>
                <a:schemeClr val="bg1"/>
              </a:solidFill>
            </a:endParaRPr>
          </a:p>
          <a:p>
            <a:r>
              <a:rPr lang="en-AU" altLang="en-US" sz="2000" dirty="0" smtClean="0">
                <a:solidFill>
                  <a:schemeClr val="bg1"/>
                </a:solidFill>
              </a:rPr>
              <a:t>“What </a:t>
            </a:r>
            <a:r>
              <a:rPr lang="en-AU" altLang="en-US" sz="2000" dirty="0">
                <a:solidFill>
                  <a:schemeClr val="bg1"/>
                </a:solidFill>
              </a:rPr>
              <a:t>are you doing on ____ (day), at ____(time</a:t>
            </a:r>
            <a:r>
              <a:rPr lang="en-AU" altLang="en-US" sz="2000" dirty="0" smtClean="0">
                <a:solidFill>
                  <a:schemeClr val="bg1"/>
                </a:solidFill>
              </a:rPr>
              <a:t>)?”</a:t>
            </a:r>
            <a:r>
              <a:rPr lang="en-AU" altLang="en-US" sz="2000" dirty="0">
                <a:solidFill>
                  <a:schemeClr val="bg1"/>
                </a:solidFill>
              </a:rPr>
              <a:t/>
            </a:r>
            <a:br>
              <a:rPr lang="en-AU" altLang="en-US" sz="2000" dirty="0">
                <a:solidFill>
                  <a:schemeClr val="bg1"/>
                </a:solidFill>
              </a:rPr>
            </a:br>
            <a:endParaRPr lang="en-AU" altLang="en-US" sz="2000" dirty="0">
              <a:solidFill>
                <a:schemeClr val="bg1"/>
              </a:solidFill>
            </a:endParaRPr>
          </a:p>
          <a:p>
            <a:r>
              <a:rPr lang="en-AU" altLang="en-US" sz="2000" dirty="0">
                <a:solidFill>
                  <a:schemeClr val="bg1"/>
                </a:solidFill>
              </a:rPr>
              <a:t>(Option 1</a:t>
            </a:r>
            <a:r>
              <a:rPr lang="en-AU" altLang="en-US" sz="2000" dirty="0" smtClean="0">
                <a:solidFill>
                  <a:schemeClr val="bg1"/>
                </a:solidFill>
              </a:rPr>
              <a:t>) “Are </a:t>
            </a:r>
            <a:r>
              <a:rPr lang="en-AU" altLang="en-US" sz="2000" dirty="0">
                <a:solidFill>
                  <a:schemeClr val="bg1"/>
                </a:solidFill>
              </a:rPr>
              <a:t>you interested in making money</a:t>
            </a:r>
            <a:r>
              <a:rPr lang="en-AU" altLang="en-US" sz="2000" dirty="0" smtClean="0">
                <a:solidFill>
                  <a:schemeClr val="bg1"/>
                </a:solidFill>
              </a:rPr>
              <a:t>?”</a:t>
            </a:r>
            <a:endParaRPr lang="en-AU" altLang="en-US" sz="2000" dirty="0">
              <a:solidFill>
                <a:schemeClr val="bg1"/>
              </a:solidFill>
            </a:endParaRPr>
          </a:p>
          <a:p>
            <a:endParaRPr lang="en-AU" altLang="en-US" sz="2000" dirty="0">
              <a:solidFill>
                <a:schemeClr val="bg1"/>
              </a:solidFill>
            </a:endParaRPr>
          </a:p>
          <a:p>
            <a:r>
              <a:rPr lang="en-AU" altLang="en-US" sz="2000" dirty="0">
                <a:solidFill>
                  <a:schemeClr val="bg1"/>
                </a:solidFill>
              </a:rPr>
              <a:t>(Option 2</a:t>
            </a:r>
            <a:r>
              <a:rPr lang="en-AU" altLang="en-US" sz="2000" dirty="0" smtClean="0">
                <a:solidFill>
                  <a:schemeClr val="bg1"/>
                </a:solidFill>
              </a:rPr>
              <a:t>) “Do </a:t>
            </a:r>
            <a:r>
              <a:rPr lang="en-AU" altLang="en-US" sz="2000" dirty="0">
                <a:solidFill>
                  <a:schemeClr val="bg1"/>
                </a:solidFill>
              </a:rPr>
              <a:t>you keep your business options open</a:t>
            </a:r>
            <a:r>
              <a:rPr lang="en-AU" altLang="en-US" sz="2000" dirty="0" smtClean="0">
                <a:solidFill>
                  <a:schemeClr val="bg1"/>
                </a:solidFill>
              </a:rPr>
              <a:t>?”</a:t>
            </a:r>
            <a:endParaRPr lang="en-AU" altLang="en-US" sz="2000" dirty="0">
              <a:solidFill>
                <a:schemeClr val="bg1"/>
              </a:solidFill>
            </a:endParaRPr>
          </a:p>
          <a:p>
            <a:endParaRPr lang="en-AU" sz="2000" dirty="0"/>
          </a:p>
        </p:txBody>
      </p:sp>
      <p:pic>
        <p:nvPicPr>
          <p:cNvPr id="4" name="Picture 6" descr="lifestyle_pic"/>
          <p:cNvPicPr>
            <a:picLocks noChangeAspect="1" noChangeArrowheads="1"/>
          </p:cNvPicPr>
          <p:nvPr/>
        </p:nvPicPr>
        <p:blipFill>
          <a:blip r:embed="rId2">
            <a:extLst/>
          </a:blip>
          <a:srcRect/>
          <a:stretch>
            <a:fillRect/>
          </a:stretch>
        </p:blipFill>
        <p:spPr bwMode="auto">
          <a:xfrm>
            <a:off x="7109693" y="1449461"/>
            <a:ext cx="1617785" cy="2015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595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389626" eaLnBrk="0" fontAlgn="base" hangingPunct="0">
              <a:spcBef>
                <a:spcPct val="20000"/>
              </a:spcBef>
              <a:spcAft>
                <a:spcPct val="0"/>
              </a:spcAft>
              <a:defRPr/>
            </a:pPr>
            <a:r>
              <a:rPr lang="en-IN" dirty="0"/>
              <a:t>How </a:t>
            </a:r>
            <a:r>
              <a:rPr lang="en-IN" dirty="0" smtClean="0"/>
              <a:t>to invite to your home meeting</a:t>
            </a:r>
            <a:endParaRPr lang="en-IN" dirty="0"/>
          </a:p>
        </p:txBody>
      </p:sp>
      <p:sp>
        <p:nvSpPr>
          <p:cNvPr id="5" name="Content Placeholder 4"/>
          <p:cNvSpPr>
            <a:spLocks noGrp="1"/>
          </p:cNvSpPr>
          <p:nvPr>
            <p:ph idx="1"/>
          </p:nvPr>
        </p:nvSpPr>
        <p:spPr>
          <a:xfrm>
            <a:off x="457200" y="1200151"/>
            <a:ext cx="8229600" cy="3592566"/>
          </a:xfrm>
        </p:spPr>
        <p:txBody>
          <a:bodyPr>
            <a:noAutofit/>
          </a:bodyPr>
          <a:lstStyle/>
          <a:p>
            <a:r>
              <a:rPr lang="en-AU" sz="2000" dirty="0" smtClean="0"/>
              <a:t>If they say yes…</a:t>
            </a:r>
          </a:p>
          <a:p>
            <a:r>
              <a:rPr lang="en-AU" sz="1800" dirty="0" smtClean="0">
                <a:solidFill>
                  <a:schemeClr val="bg1"/>
                </a:solidFill>
              </a:rPr>
              <a:t>Give time, date and address</a:t>
            </a:r>
            <a:endParaRPr lang="en-AU" sz="1600" dirty="0" smtClean="0">
              <a:solidFill>
                <a:schemeClr val="bg1"/>
              </a:solidFill>
            </a:endParaRPr>
          </a:p>
          <a:p>
            <a:r>
              <a:rPr lang="en-AU" sz="2000" dirty="0"/>
              <a:t>If they </a:t>
            </a:r>
            <a:r>
              <a:rPr lang="en-AU" sz="2000" dirty="0" smtClean="0"/>
              <a:t>ask questions…</a:t>
            </a:r>
            <a:endParaRPr lang="en-AU" sz="2000" dirty="0"/>
          </a:p>
          <a:p>
            <a:r>
              <a:rPr lang="en-US" altLang="en-US" sz="1800" dirty="0">
                <a:solidFill>
                  <a:schemeClr val="bg1"/>
                </a:solidFill>
              </a:rPr>
              <a:t>Example: </a:t>
            </a:r>
            <a:r>
              <a:rPr lang="en-AU" altLang="ja-JP" sz="1800" dirty="0" smtClean="0">
                <a:solidFill>
                  <a:schemeClr val="bg1"/>
                </a:solidFill>
              </a:rPr>
              <a:t>“</a:t>
            </a:r>
            <a:r>
              <a:rPr lang="en-US" altLang="ja-JP" sz="1800" dirty="0" smtClean="0">
                <a:solidFill>
                  <a:schemeClr val="bg1"/>
                </a:solidFill>
              </a:rPr>
              <a:t>What</a:t>
            </a:r>
            <a:r>
              <a:rPr lang="en-AU" altLang="ja-JP" sz="1800" dirty="0">
                <a:solidFill>
                  <a:schemeClr val="bg1"/>
                </a:solidFill>
              </a:rPr>
              <a:t>’</a:t>
            </a:r>
            <a:r>
              <a:rPr lang="en-US" altLang="ja-JP" sz="1800" dirty="0">
                <a:solidFill>
                  <a:schemeClr val="bg1"/>
                </a:solidFill>
              </a:rPr>
              <a:t>s it about</a:t>
            </a:r>
            <a:r>
              <a:rPr lang="en-US" altLang="ja-JP" sz="1800" dirty="0" smtClean="0">
                <a:solidFill>
                  <a:schemeClr val="bg1"/>
                </a:solidFill>
              </a:rPr>
              <a:t>?</a:t>
            </a:r>
            <a:r>
              <a:rPr lang="en-AU" altLang="ja-JP" sz="1800" dirty="0" smtClean="0">
                <a:solidFill>
                  <a:schemeClr val="bg1"/>
                </a:solidFill>
              </a:rPr>
              <a:t>”</a:t>
            </a:r>
            <a:r>
              <a:rPr lang="en-US" altLang="ja-JP" sz="1800" dirty="0">
                <a:solidFill>
                  <a:schemeClr val="bg1"/>
                </a:solidFill>
              </a:rPr>
              <a:t/>
            </a:r>
            <a:br>
              <a:rPr lang="en-US" altLang="ja-JP" sz="1800" dirty="0">
                <a:solidFill>
                  <a:schemeClr val="bg1"/>
                </a:solidFill>
              </a:rPr>
            </a:br>
            <a:r>
              <a:rPr lang="en-US" altLang="ja-JP" sz="1800" dirty="0">
                <a:solidFill>
                  <a:schemeClr val="bg1"/>
                </a:solidFill>
              </a:rPr>
              <a:t>(Option 1</a:t>
            </a:r>
            <a:r>
              <a:rPr lang="en-US" altLang="ja-JP" sz="1800" dirty="0" smtClean="0">
                <a:solidFill>
                  <a:schemeClr val="bg1"/>
                </a:solidFill>
              </a:rPr>
              <a:t>) “</a:t>
            </a:r>
            <a:r>
              <a:rPr lang="en-US" altLang="en-US" sz="1800" dirty="0" smtClean="0">
                <a:solidFill>
                  <a:schemeClr val="bg1"/>
                </a:solidFill>
              </a:rPr>
              <a:t>Look</a:t>
            </a:r>
            <a:r>
              <a:rPr lang="en-US" altLang="en-US" sz="1800" dirty="0">
                <a:solidFill>
                  <a:schemeClr val="bg1"/>
                </a:solidFill>
              </a:rPr>
              <a:t>, I wouldn’t</a:t>
            </a:r>
            <a:r>
              <a:rPr lang="en-US" altLang="ja-JP" sz="1800" dirty="0">
                <a:solidFill>
                  <a:schemeClr val="bg1"/>
                </a:solidFill>
              </a:rPr>
              <a:t> be able to do it justice </a:t>
            </a:r>
            <a:r>
              <a:rPr lang="en-US" altLang="ja-JP" sz="1800" dirty="0" smtClean="0">
                <a:solidFill>
                  <a:schemeClr val="bg1"/>
                </a:solidFill>
              </a:rPr>
              <a:t/>
            </a:r>
            <a:br>
              <a:rPr lang="en-US" altLang="ja-JP" sz="1800" dirty="0" smtClean="0">
                <a:solidFill>
                  <a:schemeClr val="bg1"/>
                </a:solidFill>
              </a:rPr>
            </a:br>
            <a:r>
              <a:rPr lang="en-US" altLang="ja-JP" sz="1800" dirty="0" smtClean="0">
                <a:solidFill>
                  <a:schemeClr val="bg1"/>
                </a:solidFill>
              </a:rPr>
              <a:t>over </a:t>
            </a:r>
            <a:r>
              <a:rPr lang="en-US" altLang="ja-JP" sz="1800" dirty="0">
                <a:solidFill>
                  <a:schemeClr val="bg1"/>
                </a:solidFill>
              </a:rPr>
              <a:t>the phone, that</a:t>
            </a:r>
            <a:r>
              <a:rPr lang="fr-FR" altLang="en-US" sz="1800" dirty="0">
                <a:solidFill>
                  <a:schemeClr val="bg1"/>
                </a:solidFill>
              </a:rPr>
              <a:t>’</a:t>
            </a:r>
            <a:r>
              <a:rPr lang="en-US" altLang="ja-JP" sz="1800" dirty="0">
                <a:solidFill>
                  <a:schemeClr val="bg1"/>
                </a:solidFill>
              </a:rPr>
              <a:t>s why we need to get together so you can see it exactly like I did</a:t>
            </a:r>
            <a:r>
              <a:rPr lang="en-US" altLang="ja-JP" sz="1800" dirty="0" smtClean="0">
                <a:solidFill>
                  <a:schemeClr val="bg1"/>
                </a:solidFill>
              </a:rPr>
              <a:t>.”</a:t>
            </a:r>
            <a:endParaRPr lang="en-US" altLang="ja-JP" sz="1800" dirty="0">
              <a:solidFill>
                <a:schemeClr val="bg1"/>
              </a:solidFill>
            </a:endParaRPr>
          </a:p>
          <a:p>
            <a:r>
              <a:rPr lang="en-US" altLang="en-US" sz="1800" dirty="0" smtClean="0">
                <a:solidFill>
                  <a:schemeClr val="bg1"/>
                </a:solidFill>
              </a:rPr>
              <a:t>-OR-</a:t>
            </a:r>
            <a:r>
              <a:rPr lang="en-US" altLang="en-US" sz="1800" dirty="0">
                <a:solidFill>
                  <a:schemeClr val="bg1"/>
                </a:solidFill>
              </a:rPr>
              <a:t/>
            </a:r>
            <a:br>
              <a:rPr lang="en-US" altLang="en-US" sz="1800" dirty="0">
                <a:solidFill>
                  <a:schemeClr val="bg1"/>
                </a:solidFill>
              </a:rPr>
            </a:br>
            <a:r>
              <a:rPr lang="en-US" altLang="en-US" sz="1800" dirty="0">
                <a:solidFill>
                  <a:schemeClr val="bg1"/>
                </a:solidFill>
              </a:rPr>
              <a:t>(Option 2</a:t>
            </a:r>
            <a:r>
              <a:rPr lang="en-US" altLang="en-US" sz="1800" dirty="0" smtClean="0">
                <a:solidFill>
                  <a:schemeClr val="bg1"/>
                </a:solidFill>
              </a:rPr>
              <a:t>) “It</a:t>
            </a:r>
            <a:r>
              <a:rPr lang="en-AU" altLang="en-US" sz="1800" dirty="0">
                <a:solidFill>
                  <a:schemeClr val="bg1"/>
                </a:solidFill>
              </a:rPr>
              <a:t>’</a:t>
            </a:r>
            <a:r>
              <a:rPr lang="en-US" altLang="ja-JP" sz="1800" dirty="0">
                <a:solidFill>
                  <a:schemeClr val="bg1"/>
                </a:solidFill>
              </a:rPr>
              <a:t>s about the communications &amp; energy markets and how we can get paid on it</a:t>
            </a:r>
            <a:r>
              <a:rPr lang="en-US" altLang="ja-JP" sz="1800" dirty="0" smtClean="0">
                <a:solidFill>
                  <a:schemeClr val="bg1"/>
                </a:solidFill>
              </a:rPr>
              <a:t>!”</a:t>
            </a:r>
            <a:endParaRPr lang="en-US" sz="1800" dirty="0">
              <a:solidFill>
                <a:schemeClr val="bg1"/>
              </a:solidFill>
            </a:endParaRPr>
          </a:p>
          <a:p>
            <a:endParaRPr lang="en-US" sz="1800" dirty="0" smtClean="0">
              <a:solidFill>
                <a:srgbClr val="00B0F0"/>
              </a:solidFill>
            </a:endParaRPr>
          </a:p>
          <a:p>
            <a:r>
              <a:rPr lang="en-US" sz="1800" dirty="0" smtClean="0"/>
              <a:t>The Goal is to get the prospect in front of the leader for the presentation</a:t>
            </a:r>
            <a:endParaRPr lang="en-AU" sz="1800" dirty="0"/>
          </a:p>
          <a:p>
            <a:endParaRPr lang="en-AU" sz="1800" dirty="0">
              <a:solidFill>
                <a:schemeClr val="bg1"/>
              </a:solidFill>
            </a:endParaRP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7785" y="1063229"/>
            <a:ext cx="2869809" cy="1587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59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389626" eaLnBrk="0" fontAlgn="base" hangingPunct="0">
              <a:spcBef>
                <a:spcPct val="20000"/>
              </a:spcBef>
              <a:spcAft>
                <a:spcPct val="0"/>
              </a:spcAft>
              <a:defRPr/>
            </a:pPr>
            <a:r>
              <a:rPr lang="en-IN" dirty="0"/>
              <a:t>How </a:t>
            </a:r>
            <a:r>
              <a:rPr lang="en-IN" dirty="0" smtClean="0"/>
              <a:t>to invite to your home meeting</a:t>
            </a:r>
            <a:endParaRPr lang="en-IN" dirty="0"/>
          </a:p>
        </p:txBody>
      </p:sp>
      <p:sp>
        <p:nvSpPr>
          <p:cNvPr id="3" name="Content Placeholder 2"/>
          <p:cNvSpPr>
            <a:spLocks noGrp="1"/>
          </p:cNvSpPr>
          <p:nvPr>
            <p:ph idx="1"/>
          </p:nvPr>
        </p:nvSpPr>
        <p:spPr/>
        <p:txBody>
          <a:bodyPr>
            <a:normAutofit fontScale="70000" lnSpcReduction="20000"/>
          </a:bodyPr>
          <a:lstStyle/>
          <a:p>
            <a:r>
              <a:rPr lang="en-AU" dirty="0" smtClean="0"/>
              <a:t>If they want more information:</a:t>
            </a:r>
          </a:p>
          <a:p>
            <a:r>
              <a:rPr lang="en-AU" dirty="0" smtClean="0">
                <a:solidFill>
                  <a:schemeClr val="bg1"/>
                </a:solidFill>
              </a:rPr>
              <a:t>“I’d really like to give you more information, but I’m brand new; however, I am sitting here with an expert who can. I’d like to introduce you to Mr/Mrs/Miss __________.”</a:t>
            </a:r>
          </a:p>
          <a:p>
            <a:endParaRPr lang="en-AU" dirty="0">
              <a:solidFill>
                <a:schemeClr val="bg1"/>
              </a:solidFill>
            </a:endParaRPr>
          </a:p>
          <a:p>
            <a:r>
              <a:rPr lang="en-AU" dirty="0" smtClean="0"/>
              <a:t>Then pass the phone to the leader.</a:t>
            </a:r>
          </a:p>
          <a:p>
            <a:endParaRPr lang="en-AU" dirty="0" smtClean="0"/>
          </a:p>
          <a:p>
            <a:r>
              <a:rPr lang="en-AU" dirty="0" smtClean="0"/>
              <a:t>The leader will explain the business in about 3 minutes and book an appointment or invite your prospect to your home meeting.</a:t>
            </a:r>
            <a:endParaRPr lang="en-AU" dirty="0"/>
          </a:p>
        </p:txBody>
      </p:sp>
    </p:spTree>
    <p:extLst>
      <p:ext uri="{BB962C8B-B14F-4D97-AF65-F5344CB8AC3E}">
        <p14:creationId xmlns:p14="http://schemas.microsoft.com/office/powerpoint/2010/main" val="375959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Adelaide-event-template-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Adelaide-event-template-dark</Template>
  <TotalTime>748</TotalTime>
  <Words>560</Words>
  <Application>Microsoft Office PowerPoint</Application>
  <PresentationFormat>On-screen Show (16:9)</PresentationFormat>
  <Paragraphs>111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Adelaide-event-template-dark</vt:lpstr>
      <vt:lpstr>Home Meetings</vt:lpstr>
      <vt:lpstr>PowerPoint Presentation</vt:lpstr>
      <vt:lpstr>Build your list</vt:lpstr>
      <vt:lpstr>Who are your 3 hottest prospects?</vt:lpstr>
      <vt:lpstr>Home Meetings</vt:lpstr>
      <vt:lpstr>How to invite to your home meeting</vt:lpstr>
      <vt:lpstr>How to invite to your home meeting</vt:lpstr>
      <vt:lpstr>How to invite to your home meeting</vt:lpstr>
      <vt:lpstr>How to invite to your home meeting</vt:lpstr>
      <vt:lpstr>The magic edification triangle</vt:lpstr>
      <vt:lpstr>Room &amp; Material Checklist Before your meeting</vt:lpstr>
      <vt:lpstr>Room &amp; Material Checklist Before your meeting</vt:lpstr>
      <vt:lpstr>Room &amp; Material Checklist After your meeting</vt:lpstr>
      <vt:lpstr>Role of the new IBO</vt:lpstr>
      <vt:lpstr>Sorting “What did you like best about what you heard?”</vt:lpstr>
    </vt:vector>
  </TitlesOfParts>
  <Company>ACN Pacific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Freedman</dc:creator>
  <cp:lastModifiedBy>Giselle Hollingdale</cp:lastModifiedBy>
  <cp:revision>50</cp:revision>
  <cp:lastPrinted>2015-02-24T05:08:42Z</cp:lastPrinted>
  <dcterms:created xsi:type="dcterms:W3CDTF">2014-07-28T02:02:38Z</dcterms:created>
  <dcterms:modified xsi:type="dcterms:W3CDTF">2015-03-19T04:41:18Z</dcterms:modified>
</cp:coreProperties>
</file>