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C00"/>
    <a:srgbClr val="44546A"/>
    <a:srgbClr val="020300"/>
    <a:srgbClr val="FF2300"/>
    <a:srgbClr val="FF5D00"/>
    <a:srgbClr val="280A00"/>
    <a:srgbClr val="93C0D5"/>
    <a:srgbClr val="63C8C8"/>
    <a:srgbClr val="00447D"/>
    <a:srgbClr val="F17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2" autoAdjust="0"/>
    <p:restoredTop sz="91969" autoAdjust="0"/>
  </p:normalViewPr>
  <p:slideViewPr>
    <p:cSldViewPr snapToGrid="0">
      <p:cViewPr varScale="1">
        <p:scale>
          <a:sx n="196" d="100"/>
          <a:sy n="196" d="100"/>
        </p:scale>
        <p:origin x="368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9" d="100"/>
        <a:sy n="69" d="100"/>
      </p:scale>
      <p:origin x="0" y="-2560"/>
    </p:cViewPr>
  </p:sorter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latin typeface="Myriad Pro Light" panose="020B06030304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385A9-19D8-454E-881B-EC9DC2CA071D}" type="datetimeFigureOut">
              <a:rPr lang="en-US" b="1" smtClean="0">
                <a:latin typeface="Myriad Pro Light" panose="020B0603030403020204" pitchFamily="34" charset="0"/>
              </a:rPr>
              <a:t>8/13/24</a:t>
            </a:fld>
            <a:endParaRPr lang="en-US" b="1" dirty="0">
              <a:latin typeface="Myriad Pro Light" panose="020B06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b="1" dirty="0">
              <a:latin typeface="Myriad Pro Light" panose="020B06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0298A-A03F-418F-998A-F7CA54F8BFE9}" type="slidenum">
              <a:rPr lang="en-US" b="1" smtClean="0">
                <a:latin typeface="Myriad Pro Light" panose="020B0603030403020204" pitchFamily="34" charset="0"/>
              </a:rPr>
              <a:t>‹#›</a:t>
            </a:fld>
            <a:endParaRPr lang="en-US" b="1" dirty="0"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489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CCBFCDA-31AB-2045-BFF1-A4EAA4ED94AB}" type="datetimeFigureOut">
              <a:rPr lang="en-US" smtClean="0"/>
              <a:pPr/>
              <a:t>8/13/24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B046C15-D264-D248-97BB-DD0DFD1AAA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7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A450D9D-7C27-8F1F-C403-5CA508C8F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375" y="3589496"/>
            <a:ext cx="5591908" cy="62653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4000" b="0" i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5" indent="0" algn="ctr">
              <a:buNone/>
              <a:defRPr/>
            </a:lvl2pPr>
            <a:lvl3pPr marL="685809" indent="0" algn="ctr">
              <a:buNone/>
              <a:defRPr/>
            </a:lvl3pPr>
            <a:lvl4pPr marL="1028713" indent="0" algn="ctr">
              <a:buNone/>
              <a:defRPr/>
            </a:lvl4pPr>
            <a:lvl5pPr marL="1371617" indent="0" algn="ctr">
              <a:buNone/>
              <a:defRPr/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33A82-4502-D364-FA83-2AD97C45BF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375" y="4216030"/>
            <a:ext cx="5591908" cy="465138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50" b="0" i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5" indent="0" algn="ctr">
              <a:buNone/>
              <a:defRPr sz="1800">
                <a:solidFill>
                  <a:srgbClr val="251675"/>
                </a:solidFill>
              </a:defRPr>
            </a:lvl2pPr>
            <a:lvl3pPr marL="685809" indent="0" algn="ctr">
              <a:buNone/>
              <a:defRPr sz="1800">
                <a:solidFill>
                  <a:srgbClr val="251675"/>
                </a:solidFill>
              </a:defRPr>
            </a:lvl3pPr>
            <a:lvl4pPr marL="1028713" indent="0" algn="ctr">
              <a:buNone/>
              <a:defRPr sz="1800">
                <a:solidFill>
                  <a:srgbClr val="251675"/>
                </a:solidFill>
              </a:defRPr>
            </a:lvl4pPr>
            <a:lvl5pPr marL="1371617" indent="0" algn="ctr">
              <a:buNone/>
              <a:defRPr sz="1800">
                <a:solidFill>
                  <a:srgbClr val="251675"/>
                </a:solidFill>
              </a:defRPr>
            </a:lvl5pPr>
          </a:lstStyle>
          <a:p>
            <a:pPr lvl="0"/>
            <a:r>
              <a:rPr lang="en-US" dirty="0"/>
              <a:t>Name and title</a:t>
            </a:r>
          </a:p>
        </p:txBody>
      </p:sp>
    </p:spTree>
    <p:extLst>
      <p:ext uri="{BB962C8B-B14F-4D97-AF65-F5344CB8AC3E}">
        <p14:creationId xmlns:p14="http://schemas.microsoft.com/office/powerpoint/2010/main" val="5722309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al BG">
    <p:bg>
      <p:bgPr>
        <a:solidFill>
          <a:srgbClr val="02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84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39328-D534-434C-0110-CEB4B3BF6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20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207E3C-E09C-1116-3761-DFBB7216E8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9616" y="821266"/>
            <a:ext cx="8822411" cy="3979334"/>
          </a:xfrm>
        </p:spPr>
        <p:txBody>
          <a:bodyPr/>
          <a:lstStyle>
            <a:lvl1pPr>
              <a:defRPr b="0" i="0">
                <a:solidFill>
                  <a:srgbClr val="44546A"/>
                </a:solidFill>
              </a:defRPr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16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6A93B3A-4DC5-DC6F-041D-74026C2907FC}"/>
              </a:ext>
            </a:extLst>
          </p:cNvPr>
          <p:cNvCxnSpPr>
            <a:cxnSpLocks/>
          </p:cNvCxnSpPr>
          <p:nvPr userDrawn="1"/>
        </p:nvCxnSpPr>
        <p:spPr>
          <a:xfrm>
            <a:off x="120316" y="1959139"/>
            <a:ext cx="8885321" cy="0"/>
          </a:xfrm>
          <a:prstGeom prst="line">
            <a:avLst/>
          </a:prstGeom>
          <a:ln>
            <a:solidFill>
              <a:srgbClr val="63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4BD4F68-F158-13A8-A280-B695B67C6C7F}"/>
              </a:ext>
            </a:extLst>
          </p:cNvPr>
          <p:cNvCxnSpPr>
            <a:cxnSpLocks/>
          </p:cNvCxnSpPr>
          <p:nvPr userDrawn="1"/>
        </p:nvCxnSpPr>
        <p:spPr>
          <a:xfrm>
            <a:off x="120316" y="2371889"/>
            <a:ext cx="8885321" cy="0"/>
          </a:xfrm>
          <a:prstGeom prst="line">
            <a:avLst/>
          </a:prstGeom>
          <a:ln>
            <a:solidFill>
              <a:srgbClr val="63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B762FBA-9DE3-E5A4-8F71-1AD840555D14}"/>
              </a:ext>
            </a:extLst>
          </p:cNvPr>
          <p:cNvGrpSpPr/>
          <p:nvPr userDrawn="1"/>
        </p:nvGrpSpPr>
        <p:grpSpPr>
          <a:xfrm>
            <a:off x="6352793" y="1037505"/>
            <a:ext cx="2248221" cy="2271218"/>
            <a:chOff x="1518834" y="1672860"/>
            <a:chExt cx="3642914" cy="368017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775BC7-78C5-BDF8-428E-31E0A6FA4579}"/>
                </a:ext>
              </a:extLst>
            </p:cNvPr>
            <p:cNvSpPr/>
            <p:nvPr userDrawn="1"/>
          </p:nvSpPr>
          <p:spPr>
            <a:xfrm>
              <a:off x="1588815" y="1780105"/>
              <a:ext cx="3572933" cy="35729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i="0" dirty="0">
                  <a:latin typeface="Helvetica" pitchFamily="2" charset="0"/>
                </a:rPr>
                <a:t>¥¥¥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120E938-DF33-1528-DAE1-558E1EFA5F20}"/>
                </a:ext>
              </a:extLst>
            </p:cNvPr>
            <p:cNvSpPr/>
            <p:nvPr userDrawn="1"/>
          </p:nvSpPr>
          <p:spPr>
            <a:xfrm>
              <a:off x="1518834" y="1672860"/>
              <a:ext cx="3566715" cy="359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Helvetica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D928D63-B89D-C6A3-7D41-EDE0F2AF500B}"/>
                </a:ext>
              </a:extLst>
            </p:cNvPr>
            <p:cNvSpPr/>
            <p:nvPr userDrawn="1"/>
          </p:nvSpPr>
          <p:spPr>
            <a:xfrm>
              <a:off x="1603024" y="1772356"/>
              <a:ext cx="3420533" cy="3420533"/>
            </a:xfrm>
            <a:prstGeom prst="ellipse">
              <a:avLst/>
            </a:prstGeom>
            <a:solidFill>
              <a:srgbClr val="020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 b="0" i="0" dirty="0"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2D3A99-8A8C-C4BD-C997-FE0D316EC906}"/>
              </a:ext>
            </a:extLst>
          </p:cNvPr>
          <p:cNvGrpSpPr/>
          <p:nvPr userDrawn="1"/>
        </p:nvGrpSpPr>
        <p:grpSpPr>
          <a:xfrm>
            <a:off x="3371691" y="1037505"/>
            <a:ext cx="2248221" cy="2271218"/>
            <a:chOff x="1518834" y="1672860"/>
            <a:chExt cx="3642914" cy="368017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53197FE-2C33-1E31-6A2F-C97D2A5776B2}"/>
                </a:ext>
              </a:extLst>
            </p:cNvPr>
            <p:cNvSpPr/>
            <p:nvPr userDrawn="1"/>
          </p:nvSpPr>
          <p:spPr>
            <a:xfrm>
              <a:off x="1588815" y="1780105"/>
              <a:ext cx="3572933" cy="35729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i="0" dirty="0">
                  <a:latin typeface="Helvetica" pitchFamily="2" charset="0"/>
                </a:rPr>
                <a:t>¥¥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5B8A512-C6AA-061B-5B01-7362BE0AFBE8}"/>
                </a:ext>
              </a:extLst>
            </p:cNvPr>
            <p:cNvSpPr/>
            <p:nvPr userDrawn="1"/>
          </p:nvSpPr>
          <p:spPr>
            <a:xfrm>
              <a:off x="1518834" y="1672860"/>
              <a:ext cx="3566715" cy="359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Helvetica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10780A9-8B61-C625-CAD1-F73EF59902F3}"/>
                </a:ext>
              </a:extLst>
            </p:cNvPr>
            <p:cNvSpPr/>
            <p:nvPr userDrawn="1"/>
          </p:nvSpPr>
          <p:spPr>
            <a:xfrm>
              <a:off x="1603024" y="1772356"/>
              <a:ext cx="3420533" cy="3420533"/>
            </a:xfrm>
            <a:prstGeom prst="ellipse">
              <a:avLst/>
            </a:prstGeom>
            <a:solidFill>
              <a:srgbClr val="020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 b="0" i="0" dirty="0">
                <a:latin typeface="+mj-lt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B309B8A-A5A5-A465-F71D-1576A19EB03D}"/>
              </a:ext>
            </a:extLst>
          </p:cNvPr>
          <p:cNvSpPr/>
          <p:nvPr userDrawn="1"/>
        </p:nvSpPr>
        <p:spPr>
          <a:xfrm>
            <a:off x="547506" y="1103692"/>
            <a:ext cx="2205032" cy="22050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Helvetica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B04091C-D2DD-9615-BCB7-99860F70A29D}"/>
              </a:ext>
            </a:extLst>
          </p:cNvPr>
          <p:cNvSpPr/>
          <p:nvPr userDrawn="1"/>
        </p:nvSpPr>
        <p:spPr>
          <a:xfrm>
            <a:off x="504316" y="1037506"/>
            <a:ext cx="2201195" cy="22186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Helvetica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C5CAF6-B736-B088-1BA3-0DB4FA6DB398}"/>
              </a:ext>
            </a:extLst>
          </p:cNvPr>
          <p:cNvSpPr/>
          <p:nvPr userDrawn="1"/>
        </p:nvSpPr>
        <p:spPr>
          <a:xfrm>
            <a:off x="553418" y="1103691"/>
            <a:ext cx="2110979" cy="2110979"/>
          </a:xfrm>
          <a:prstGeom prst="ellipse">
            <a:avLst/>
          </a:prstGeom>
          <a:solidFill>
            <a:srgbClr val="020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b="0" i="0" dirty="0">
              <a:latin typeface="+mj-lt"/>
            </a:endParaRP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DD41E879-9BED-9322-13A5-D74999D2252A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864960" y="3442472"/>
            <a:ext cx="1301228" cy="13231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 i="0" baseline="0">
                <a:solidFill>
                  <a:srgbClr val="330C00"/>
                </a:solidFill>
                <a:effectLst/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PART THREE TOPIC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A12A2C3D-9CEF-E2AB-066E-1AD260AD745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845188" y="3436164"/>
            <a:ext cx="1301228" cy="13231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 i="0" baseline="0">
                <a:solidFill>
                  <a:srgbClr val="330C00"/>
                </a:solidFill>
                <a:effectLst/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PART TWO TOPIC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2E718F0A-4A95-984D-4C00-54DA7F9E5B94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977814" y="3450953"/>
            <a:ext cx="1301228" cy="13083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 i="0" baseline="0">
                <a:solidFill>
                  <a:srgbClr val="330C00"/>
                </a:solidFill>
                <a:effectLst/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PART ONE TOPIC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DC896C34-E9DD-2494-2691-378D19F13E8A}"/>
              </a:ext>
            </a:extLst>
          </p:cNvPr>
          <p:cNvSpPr>
            <a:spLocks noGrp="1" noChangeAspect="1"/>
          </p:cNvSpPr>
          <p:nvPr userDrawn="1">
            <p:ph type="body" sz="quarter" idx="18" hasCustomPrompt="1"/>
          </p:nvPr>
        </p:nvSpPr>
        <p:spPr>
          <a:xfrm>
            <a:off x="4055862" y="1699867"/>
            <a:ext cx="923068" cy="94649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8250" b="0" i="0">
                <a:solidFill>
                  <a:schemeClr val="bg1"/>
                </a:solidFill>
                <a:effectLst/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62D9139-3E6D-5DC1-BB27-9920759DF8C8}"/>
              </a:ext>
            </a:extLst>
          </p:cNvPr>
          <p:cNvSpPr>
            <a:spLocks noGrp="1" noChangeAspect="1"/>
          </p:cNvSpPr>
          <p:nvPr userDrawn="1">
            <p:ph type="body" sz="quarter" idx="19" hasCustomPrompt="1"/>
          </p:nvPr>
        </p:nvSpPr>
        <p:spPr>
          <a:xfrm>
            <a:off x="7054039" y="1699866"/>
            <a:ext cx="923068" cy="94649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8250" b="0" i="0">
                <a:solidFill>
                  <a:schemeClr val="bg1"/>
                </a:solidFill>
                <a:effectLst/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CD05280F-4C5A-EBAD-3411-B460DA4BBB75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143380" y="1699866"/>
            <a:ext cx="923068" cy="94649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8250" b="0" i="0">
                <a:solidFill>
                  <a:schemeClr val="bg1"/>
                </a:solidFill>
                <a:effectLst/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88102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92F120E9-3843-19BB-4BB7-EAF05C194EAC}"/>
              </a:ext>
            </a:extLst>
          </p:cNvPr>
          <p:cNvGrpSpPr/>
          <p:nvPr userDrawn="1"/>
        </p:nvGrpSpPr>
        <p:grpSpPr>
          <a:xfrm>
            <a:off x="1139125" y="1254645"/>
            <a:ext cx="2732186" cy="2760134"/>
            <a:chOff x="1518834" y="1672860"/>
            <a:chExt cx="3642914" cy="3680178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AF8FCBD-BC02-FD9D-9F2F-2EE99F37A4B5}"/>
                </a:ext>
              </a:extLst>
            </p:cNvPr>
            <p:cNvSpPr/>
            <p:nvPr userDrawn="1"/>
          </p:nvSpPr>
          <p:spPr>
            <a:xfrm>
              <a:off x="1588815" y="1780105"/>
              <a:ext cx="3572933" cy="35729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+mj-lt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FB8D7A-B4ED-8079-6DB1-10B1C3A3D788}"/>
                </a:ext>
              </a:extLst>
            </p:cNvPr>
            <p:cNvSpPr/>
            <p:nvPr userDrawn="1"/>
          </p:nvSpPr>
          <p:spPr>
            <a:xfrm>
              <a:off x="1518834" y="1672860"/>
              <a:ext cx="3566715" cy="359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+mj-lt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3314B11-016A-EE24-3181-DF16997D18C8}"/>
                </a:ext>
              </a:extLst>
            </p:cNvPr>
            <p:cNvSpPr/>
            <p:nvPr userDrawn="1"/>
          </p:nvSpPr>
          <p:spPr>
            <a:xfrm>
              <a:off x="1603024" y="1772356"/>
              <a:ext cx="3420533" cy="3420533"/>
            </a:xfrm>
            <a:prstGeom prst="ellipse">
              <a:avLst/>
            </a:prstGeom>
            <a:solidFill>
              <a:srgbClr val="020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 b="0" i="0" dirty="0">
                <a:latin typeface="+mj-lt"/>
              </a:endParaRPr>
            </a:p>
          </p:txBody>
        </p:sp>
      </p:grp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E24BFFD2-9219-F746-5750-84E357C9EE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8257" y="2140026"/>
            <a:ext cx="4394669" cy="5758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rgbClr val="FFC000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892" indent="0">
              <a:buNone/>
              <a:defRPr sz="2400" b="1">
                <a:solidFill>
                  <a:srgbClr val="251675"/>
                </a:solidFill>
              </a:defRPr>
            </a:lvl2pPr>
            <a:lvl3pPr marL="685783" indent="0">
              <a:buNone/>
              <a:defRPr sz="2400" b="1">
                <a:solidFill>
                  <a:srgbClr val="251675"/>
                </a:solidFill>
              </a:defRPr>
            </a:lvl3pPr>
            <a:lvl4pPr marL="1028675" indent="0">
              <a:buNone/>
              <a:defRPr sz="2400" b="1">
                <a:solidFill>
                  <a:srgbClr val="251675"/>
                </a:solidFill>
              </a:defRPr>
            </a:lvl4pPr>
            <a:lvl5pPr marL="1371566" indent="0">
              <a:buNone/>
              <a:defRPr sz="2400" b="1">
                <a:solidFill>
                  <a:srgbClr val="251675"/>
                </a:solidFill>
              </a:defRPr>
            </a:lvl5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69E2559E-9BC5-CB9E-A587-C6E766CEE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8258" y="2858792"/>
            <a:ext cx="4150327" cy="76809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330C00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7" name="Text Placeholder 20">
            <a:extLst>
              <a:ext uri="{FF2B5EF4-FFF2-40B4-BE49-F238E27FC236}">
                <a16:creationId xmlns:a16="http://schemas.microsoft.com/office/drawing/2014/main" id="{21B2B68C-B0FF-62A8-980A-EA64038A1D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2268" y="1955054"/>
            <a:ext cx="2565401" cy="123507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0"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BDD28E5-4399-470F-735E-FB9255D0BEBE}"/>
              </a:ext>
            </a:extLst>
          </p:cNvPr>
          <p:cNvCxnSpPr>
            <a:cxnSpLocks/>
          </p:cNvCxnSpPr>
          <p:nvPr userDrawn="1"/>
        </p:nvCxnSpPr>
        <p:spPr>
          <a:xfrm>
            <a:off x="4591251" y="2790031"/>
            <a:ext cx="415733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04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hite-AC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12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Side-Colour White AC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31204EF6-5D89-4DC7-8B9D-C82B44E81E57}"/>
              </a:ext>
            </a:extLst>
          </p:cNvPr>
          <p:cNvSpPr/>
          <p:nvPr userDrawn="1"/>
        </p:nvSpPr>
        <p:spPr>
          <a:xfrm>
            <a:off x="0" y="2"/>
            <a:ext cx="5412036" cy="5143498"/>
          </a:xfrm>
          <a:prstGeom prst="rect">
            <a:avLst/>
          </a:prstGeom>
          <a:solidFill>
            <a:srgbClr val="020300"/>
          </a:solidFill>
          <a:ln w="12700">
            <a:noFill/>
            <a:miter lim="400000"/>
          </a:ln>
        </p:spPr>
        <p:txBody>
          <a:bodyPr lIns="53575" tIns="53575" rIns="53575" bIns="53575" anchor="ctr"/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3623EA4-26A6-21D8-A9CA-0207EA79BE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316" y="255985"/>
            <a:ext cx="4751784" cy="4386449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</a:defRPr>
            </a:lvl1pPr>
            <a:lvl2pPr>
              <a:defRPr b="0" i="0">
                <a:solidFill>
                  <a:schemeClr val="bg1"/>
                </a:solidFill>
              </a:defRPr>
            </a:lvl2pPr>
            <a:lvl3pPr>
              <a:defRPr b="0" i="0">
                <a:solidFill>
                  <a:schemeClr val="bg1"/>
                </a:solidFill>
              </a:defRPr>
            </a:lvl3pPr>
            <a:lvl4pPr>
              <a:defRPr b="0" i="0">
                <a:solidFill>
                  <a:schemeClr val="bg1"/>
                </a:solidFill>
              </a:defRPr>
            </a:lvl4pPr>
            <a:lvl5pPr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911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Blue AC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19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3F3BF8C-DB3E-94DC-7FB6-9E90530A5D06}"/>
              </a:ext>
            </a:extLst>
          </p:cNvPr>
          <p:cNvSpPr/>
          <p:nvPr/>
        </p:nvSpPr>
        <p:spPr>
          <a:xfrm>
            <a:off x="131249" y="329184"/>
            <a:ext cx="2700000" cy="4347972"/>
          </a:xfrm>
          <a:prstGeom prst="roundRect">
            <a:avLst>
              <a:gd name="adj" fmla="val 6667"/>
            </a:avLst>
          </a:prstGeom>
          <a:solidFill>
            <a:srgbClr val="020300">
              <a:alpha val="8493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F890EBD-CD66-3243-B68E-19F8A4F3E0FB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7707" y="739379"/>
            <a:ext cx="2606176" cy="345281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AU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CDF769BC-7C97-60BC-C931-1AB1F08F3F7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77707" y="1182863"/>
            <a:ext cx="2606176" cy="3367826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FB56A00-B6F3-C16D-D71D-AC3CD9AB5141}"/>
              </a:ext>
            </a:extLst>
          </p:cNvPr>
          <p:cNvSpPr/>
          <p:nvPr/>
        </p:nvSpPr>
        <p:spPr>
          <a:xfrm>
            <a:off x="3222000" y="329184"/>
            <a:ext cx="2700000" cy="4347972"/>
          </a:xfrm>
          <a:prstGeom prst="roundRect">
            <a:avLst>
              <a:gd name="adj" fmla="val 6667"/>
            </a:avLst>
          </a:prstGeom>
          <a:solidFill>
            <a:srgbClr val="020300">
              <a:alpha val="8493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B8DA5D60-4BFC-9CF3-5C2E-8FC47C5CABDA}"/>
              </a:ext>
            </a:extLst>
          </p:cNvPr>
          <p:cNvSpPr/>
          <p:nvPr/>
        </p:nvSpPr>
        <p:spPr>
          <a:xfrm>
            <a:off x="6265838" y="329184"/>
            <a:ext cx="2700000" cy="4347972"/>
          </a:xfrm>
          <a:prstGeom prst="roundRect">
            <a:avLst>
              <a:gd name="adj" fmla="val 6667"/>
            </a:avLst>
          </a:prstGeom>
          <a:solidFill>
            <a:srgbClr val="020300">
              <a:alpha val="8493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6" name="Text Placeholder 47">
            <a:extLst>
              <a:ext uri="{FF2B5EF4-FFF2-40B4-BE49-F238E27FC236}">
                <a16:creationId xmlns:a16="http://schemas.microsoft.com/office/drawing/2014/main" id="{7CDAEC96-E219-9774-AE72-CFCA17DB61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2751" y="701660"/>
            <a:ext cx="2606176" cy="345281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AU" dirty="0"/>
          </a:p>
        </p:txBody>
      </p:sp>
      <p:sp>
        <p:nvSpPr>
          <p:cNvPr id="77" name="Text Placeholder 49">
            <a:extLst>
              <a:ext uri="{FF2B5EF4-FFF2-40B4-BE49-F238E27FC236}">
                <a16:creationId xmlns:a16="http://schemas.microsoft.com/office/drawing/2014/main" id="{7D6E2EF7-0534-668E-E519-EBD6279344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2751" y="1145144"/>
            <a:ext cx="2606176" cy="3367826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71" name="Text Placeholder 47">
            <a:extLst>
              <a:ext uri="{FF2B5EF4-FFF2-40B4-BE49-F238E27FC236}">
                <a16:creationId xmlns:a16="http://schemas.microsoft.com/office/drawing/2014/main" id="{90926650-3DD1-D998-A2FB-602C288D05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68458" y="739379"/>
            <a:ext cx="2606176" cy="345281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AU" dirty="0"/>
          </a:p>
        </p:txBody>
      </p:sp>
      <p:sp>
        <p:nvSpPr>
          <p:cNvPr id="72" name="Text Placeholder 49">
            <a:extLst>
              <a:ext uri="{FF2B5EF4-FFF2-40B4-BE49-F238E27FC236}">
                <a16:creationId xmlns:a16="http://schemas.microsoft.com/office/drawing/2014/main" id="{21EA4A75-C14A-2CB2-7D66-5E1AF0B076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8458" y="1182863"/>
            <a:ext cx="2606176" cy="3367826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CF12DD-58F9-A79F-8AEC-4DAF77974B08}"/>
              </a:ext>
            </a:extLst>
          </p:cNvPr>
          <p:cNvSpPr/>
          <p:nvPr userDrawn="1"/>
        </p:nvSpPr>
        <p:spPr>
          <a:xfrm>
            <a:off x="1174521" y="41224"/>
            <a:ext cx="612548" cy="612548"/>
          </a:xfrm>
          <a:prstGeom prst="ellipse">
            <a:avLst/>
          </a:prstGeom>
          <a:solidFill>
            <a:srgbClr val="FFC000"/>
          </a:solidFill>
          <a:ln w="444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b="0" i="0" dirty="0">
              <a:latin typeface="Helvetica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3639A54-C43E-D58B-6EE3-143CDC8D5A86}"/>
              </a:ext>
            </a:extLst>
          </p:cNvPr>
          <p:cNvSpPr/>
          <p:nvPr userDrawn="1"/>
        </p:nvSpPr>
        <p:spPr>
          <a:xfrm>
            <a:off x="4265272" y="41394"/>
            <a:ext cx="612548" cy="612548"/>
          </a:xfrm>
          <a:prstGeom prst="ellipse">
            <a:avLst/>
          </a:prstGeom>
          <a:solidFill>
            <a:srgbClr val="FFC000"/>
          </a:solidFill>
          <a:ln w="444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b="0" i="0" dirty="0">
              <a:latin typeface="Helvetica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A580C48-1349-1975-A544-73459DCC7E00}"/>
              </a:ext>
            </a:extLst>
          </p:cNvPr>
          <p:cNvSpPr/>
          <p:nvPr userDrawn="1"/>
        </p:nvSpPr>
        <p:spPr>
          <a:xfrm>
            <a:off x="7309564" y="41224"/>
            <a:ext cx="612548" cy="612548"/>
          </a:xfrm>
          <a:prstGeom prst="ellipse">
            <a:avLst/>
          </a:prstGeom>
          <a:solidFill>
            <a:srgbClr val="FFC000"/>
          </a:solidFill>
          <a:ln w="444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b="0" i="0" dirty="0">
              <a:latin typeface="Helvetica" pitchFamily="2" charset="0"/>
            </a:endParaRP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EDC08F14-6F0D-8376-8720-A2AB965154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3144" y="75656"/>
            <a:ext cx="815301" cy="557245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AU" dirty="0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EDA05777-A62E-99A6-23E4-5ACFB3AC6C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63895" y="84113"/>
            <a:ext cx="815301" cy="612547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AU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45D1880A-45CF-43C0-84F8-04D5E80558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8187" y="84113"/>
            <a:ext cx="815301" cy="557245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047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8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 animBg="1"/>
      <p:bldP spid="74" grpId="0" animBg="1"/>
      <p:bldP spid="7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 animBg="1"/>
      <p:bldP spid="3" grpId="0" animBg="1"/>
      <p:bldP spid="4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802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C2973D6B-3564-735B-44B6-C195C3E6B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08" y="19535"/>
            <a:ext cx="8889819" cy="72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A39732-BD77-24C3-8242-31B6160BD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208" y="812006"/>
            <a:ext cx="8819392" cy="3939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37B8138-3E11-8D8E-599A-3AE9B71D249F}"/>
              </a:ext>
            </a:extLst>
          </p:cNvPr>
          <p:cNvSpPr/>
          <p:nvPr userDrawn="1"/>
        </p:nvSpPr>
        <p:spPr>
          <a:xfrm rot="20545522">
            <a:off x="8131897" y="4532517"/>
            <a:ext cx="1583707" cy="1007195"/>
          </a:xfrm>
          <a:prstGeom prst="ellipse">
            <a:avLst/>
          </a:prstGeom>
          <a:solidFill>
            <a:srgbClr val="020300"/>
          </a:solidFill>
          <a:ln w="19050">
            <a:solidFill>
              <a:schemeClr val="bg1"/>
            </a:solidFill>
          </a:ln>
          <a:effectLst>
            <a:outerShdw dist="32531" dir="17220000" algn="tl" rotWithShape="0">
              <a:prstClr val="black">
                <a:alpha val="1491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A9E80-CD31-8A52-FCA0-04E459224CB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425467" y="4760831"/>
            <a:ext cx="634138" cy="26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5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rgbClr val="020300"/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70000" indent="-27000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rgbClr val="FFC000"/>
        </a:buClr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rgbClr val="FFC000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rgbClr val="FFC000"/>
        </a:buClr>
        <a:buFont typeface="Arial" panose="020B0604020202020204" pitchFamily="34" charset="0"/>
        <a:buChar char="•"/>
        <a:defRPr sz="1500" b="0" i="0" kern="1200">
          <a:solidFill>
            <a:schemeClr val="tx2"/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rgbClr val="FFC000"/>
        </a:buClr>
        <a:buFont typeface="Arial" panose="020B0604020202020204" pitchFamily="34" charset="0"/>
        <a:buChar char="•"/>
        <a:defRPr sz="1350" b="0" i="0" kern="1200">
          <a:solidFill>
            <a:schemeClr val="tx2"/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rgbClr val="FFC000"/>
        </a:buClr>
        <a:buFont typeface="Arial" panose="020B0604020202020204" pitchFamily="34" charset="0"/>
        <a:buChar char="•"/>
        <a:defRPr sz="1350" b="0" i="0" kern="1200">
          <a:solidFill>
            <a:schemeClr val="tx2"/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1259C03-9D7A-E68B-AD4D-060CC2B6126B}"/>
              </a:ext>
            </a:extLst>
          </p:cNvPr>
          <p:cNvGrpSpPr/>
          <p:nvPr/>
        </p:nvGrpSpPr>
        <p:grpSpPr>
          <a:xfrm>
            <a:off x="333969" y="1718302"/>
            <a:ext cx="4282458" cy="1197475"/>
            <a:chOff x="385282" y="2563402"/>
            <a:chExt cx="4710704" cy="1317222"/>
          </a:xfrm>
        </p:grpSpPr>
        <p:sp>
          <p:nvSpPr>
            <p:cNvPr id="5" name="Snip Same Side Corner Rectangle 4">
              <a:extLst>
                <a:ext uri="{FF2B5EF4-FFF2-40B4-BE49-F238E27FC236}">
                  <a16:creationId xmlns:a16="http://schemas.microsoft.com/office/drawing/2014/main" id="{F1A654D1-28FF-9DD0-258C-7C7D88189889}"/>
                </a:ext>
              </a:extLst>
            </p:cNvPr>
            <p:cNvSpPr/>
            <p:nvPr/>
          </p:nvSpPr>
          <p:spPr>
            <a:xfrm rot="16200000">
              <a:off x="1777612" y="1171072"/>
              <a:ext cx="1317222" cy="4101881"/>
            </a:xfrm>
            <a:prstGeom prst="snip2SameRect">
              <a:avLst>
                <a:gd name="adj1" fmla="val 32971"/>
                <a:gd name="adj2" fmla="val 0"/>
              </a:avLst>
            </a:prstGeom>
            <a:solidFill>
              <a:srgbClr val="FEBF1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Helvetica" pitchFamily="2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B88BCBE-EDFF-F644-2280-7AC225B2E43F}"/>
                </a:ext>
              </a:extLst>
            </p:cNvPr>
            <p:cNvSpPr/>
            <p:nvPr/>
          </p:nvSpPr>
          <p:spPr>
            <a:xfrm>
              <a:off x="513710" y="3156735"/>
              <a:ext cx="164386" cy="16438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Helvetica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F96C29-02BF-3BB0-5993-BA7AE1C8466B}"/>
                </a:ext>
              </a:extLst>
            </p:cNvPr>
            <p:cNvSpPr txBox="1"/>
            <p:nvPr/>
          </p:nvSpPr>
          <p:spPr>
            <a:xfrm>
              <a:off x="806525" y="2798807"/>
              <a:ext cx="4289461" cy="829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dirty="0">
                  <a:solidFill>
                    <a:schemeClr val="bg1"/>
                  </a:solidFill>
                  <a:latin typeface="Helvetica" pitchFamily="2" charset="0"/>
                </a:rPr>
                <a:t>Standard Pricing: </a:t>
              </a:r>
              <a:r>
                <a:rPr lang="en-GB" strike="sngStrike" dirty="0">
                  <a:solidFill>
                    <a:srgbClr val="C00000"/>
                  </a:solidFill>
                  <a:latin typeface="Helvetica" pitchFamily="2" charset="0"/>
                </a:rPr>
                <a:t>$149</a:t>
              </a:r>
              <a:br>
                <a:rPr lang="en-GB" strike="sngStrike" dirty="0">
                  <a:solidFill>
                    <a:schemeClr val="bg1"/>
                  </a:solidFill>
                  <a:latin typeface="Helvetica" pitchFamily="2" charset="0"/>
                </a:rPr>
              </a:br>
              <a:r>
                <a:rPr lang="en-GB" sz="2500" b="1" i="1" dirty="0">
                  <a:solidFill>
                    <a:schemeClr val="bg1"/>
                  </a:solidFill>
                  <a:latin typeface="Helvetica" pitchFamily="2" charset="0"/>
                </a:rPr>
                <a:t>PRE REGISTRATION</a:t>
              </a:r>
              <a:endParaRPr lang="en-GB" sz="2500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41CA5D6-E9CF-CBB4-BAB8-715D43108DBC}"/>
              </a:ext>
            </a:extLst>
          </p:cNvPr>
          <p:cNvGrpSpPr/>
          <p:nvPr/>
        </p:nvGrpSpPr>
        <p:grpSpPr>
          <a:xfrm>
            <a:off x="4124110" y="1718300"/>
            <a:ext cx="1234716" cy="1197475"/>
            <a:chOff x="4325999" y="2563401"/>
            <a:chExt cx="1358187" cy="131722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452AFAE-BFE3-5404-EFDE-42894601C49E}"/>
                </a:ext>
              </a:extLst>
            </p:cNvPr>
            <p:cNvSpPr/>
            <p:nvPr/>
          </p:nvSpPr>
          <p:spPr>
            <a:xfrm>
              <a:off x="4333132" y="2563401"/>
              <a:ext cx="1351054" cy="13172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EBF1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Helvetica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B5AA043-96E1-BB1C-E6C7-BCF675928284}"/>
                </a:ext>
              </a:extLst>
            </p:cNvPr>
            <p:cNvSpPr txBox="1"/>
            <p:nvPr/>
          </p:nvSpPr>
          <p:spPr>
            <a:xfrm>
              <a:off x="4325999" y="2879658"/>
              <a:ext cx="1351054" cy="7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4000" baseline="30000" dirty="0">
                  <a:solidFill>
                    <a:srgbClr val="330C00"/>
                  </a:solidFill>
                  <a:latin typeface="Helvetica Light" panose="020B0403020202020204" pitchFamily="34" charset="0"/>
                </a:rPr>
                <a:t>$</a:t>
              </a:r>
              <a:r>
                <a:rPr lang="en-GB" sz="4000" b="1" dirty="0">
                  <a:solidFill>
                    <a:srgbClr val="330C00"/>
                  </a:solidFill>
                  <a:latin typeface="Helvetica" pitchFamily="2" charset="0"/>
                </a:rPr>
                <a:t>129</a:t>
              </a:r>
              <a:endParaRPr lang="en-AU" sz="4000" b="1" dirty="0">
                <a:solidFill>
                  <a:srgbClr val="330C00"/>
                </a:solidFill>
                <a:latin typeface="Helvetica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E86A031-0330-82F7-B099-D4D4E1990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" b="913"/>
          <a:stretch/>
        </p:blipFill>
        <p:spPr>
          <a:xfrm>
            <a:off x="5426465" y="1990334"/>
            <a:ext cx="1701971" cy="1670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86520C-A2FB-5C28-9767-8CAF417B4BC8}"/>
              </a:ext>
            </a:extLst>
          </p:cNvPr>
          <p:cNvSpPr txBox="1"/>
          <p:nvPr/>
        </p:nvSpPr>
        <p:spPr>
          <a:xfrm>
            <a:off x="5426465" y="1702580"/>
            <a:ext cx="1701971" cy="323165"/>
          </a:xfrm>
          <a:prstGeom prst="rect">
            <a:avLst/>
          </a:prstGeom>
          <a:solidFill>
            <a:srgbClr val="330C00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500" b="1" i="1" dirty="0">
                <a:solidFill>
                  <a:schemeClr val="bg1"/>
                </a:solidFill>
                <a:latin typeface="Helvetica" pitchFamily="2" charset="0"/>
              </a:rPr>
              <a:t>REGISTER NOW</a:t>
            </a:r>
            <a:endParaRPr lang="en-GB" sz="15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3" name="Snip Single Corner Rectangle 12">
            <a:extLst>
              <a:ext uri="{FF2B5EF4-FFF2-40B4-BE49-F238E27FC236}">
                <a16:creationId xmlns:a16="http://schemas.microsoft.com/office/drawing/2014/main" id="{4DAE33D4-951E-824A-1C51-80F761A70D03}"/>
              </a:ext>
            </a:extLst>
          </p:cNvPr>
          <p:cNvSpPr/>
          <p:nvPr/>
        </p:nvSpPr>
        <p:spPr>
          <a:xfrm flipH="1" flipV="1">
            <a:off x="752621" y="2989672"/>
            <a:ext cx="4606201" cy="501574"/>
          </a:xfrm>
          <a:custGeom>
            <a:avLst/>
            <a:gdLst>
              <a:gd name="connsiteX0" fmla="*/ 0 w 1400417"/>
              <a:gd name="connsiteY0" fmla="*/ 0 h 872455"/>
              <a:gd name="connsiteX1" fmla="*/ 964190 w 1400417"/>
              <a:gd name="connsiteY1" fmla="*/ 0 h 872455"/>
              <a:gd name="connsiteX2" fmla="*/ 1400417 w 1400417"/>
              <a:gd name="connsiteY2" fmla="*/ 436228 h 872455"/>
              <a:gd name="connsiteX3" fmla="*/ 1400417 w 1400417"/>
              <a:gd name="connsiteY3" fmla="*/ 872455 h 872455"/>
              <a:gd name="connsiteX4" fmla="*/ 0 w 1400417"/>
              <a:gd name="connsiteY4" fmla="*/ 872455 h 872455"/>
              <a:gd name="connsiteX5" fmla="*/ 0 w 1400417"/>
              <a:gd name="connsiteY5" fmla="*/ 0 h 872455"/>
              <a:gd name="connsiteX0" fmla="*/ 0 w 1433973"/>
              <a:gd name="connsiteY0" fmla="*/ 0 h 906011"/>
              <a:gd name="connsiteX1" fmla="*/ 964190 w 1433973"/>
              <a:gd name="connsiteY1" fmla="*/ 0 h 906011"/>
              <a:gd name="connsiteX2" fmla="*/ 1433973 w 1433973"/>
              <a:gd name="connsiteY2" fmla="*/ 906011 h 906011"/>
              <a:gd name="connsiteX3" fmla="*/ 1400417 w 1433973"/>
              <a:gd name="connsiteY3" fmla="*/ 872455 h 906011"/>
              <a:gd name="connsiteX4" fmla="*/ 0 w 1433973"/>
              <a:gd name="connsiteY4" fmla="*/ 872455 h 906011"/>
              <a:gd name="connsiteX5" fmla="*/ 0 w 1433973"/>
              <a:gd name="connsiteY5" fmla="*/ 0 h 906011"/>
              <a:gd name="connsiteX0" fmla="*/ 0 w 1433973"/>
              <a:gd name="connsiteY0" fmla="*/ 0 h 906011"/>
              <a:gd name="connsiteX1" fmla="*/ 1254440 w 1433973"/>
              <a:gd name="connsiteY1" fmla="*/ 0 h 906011"/>
              <a:gd name="connsiteX2" fmla="*/ 1433973 w 1433973"/>
              <a:gd name="connsiteY2" fmla="*/ 906011 h 906011"/>
              <a:gd name="connsiteX3" fmla="*/ 1400417 w 1433973"/>
              <a:gd name="connsiteY3" fmla="*/ 872455 h 906011"/>
              <a:gd name="connsiteX4" fmla="*/ 0 w 1433973"/>
              <a:gd name="connsiteY4" fmla="*/ 872455 h 906011"/>
              <a:gd name="connsiteX5" fmla="*/ 0 w 1433973"/>
              <a:gd name="connsiteY5" fmla="*/ 0 h 906011"/>
              <a:gd name="connsiteX0" fmla="*/ 0 w 1431800"/>
              <a:gd name="connsiteY0" fmla="*/ 0 h 872456"/>
              <a:gd name="connsiteX1" fmla="*/ 1254440 w 1431800"/>
              <a:gd name="connsiteY1" fmla="*/ 0 h 872456"/>
              <a:gd name="connsiteX2" fmla="*/ 1431800 w 1431800"/>
              <a:gd name="connsiteY2" fmla="*/ 863188 h 872456"/>
              <a:gd name="connsiteX3" fmla="*/ 1400417 w 1431800"/>
              <a:gd name="connsiteY3" fmla="*/ 872455 h 872456"/>
              <a:gd name="connsiteX4" fmla="*/ 0 w 1431800"/>
              <a:gd name="connsiteY4" fmla="*/ 872455 h 872456"/>
              <a:gd name="connsiteX5" fmla="*/ 0 w 1431800"/>
              <a:gd name="connsiteY5" fmla="*/ 0 h 872456"/>
              <a:gd name="connsiteX0" fmla="*/ 0 w 1401380"/>
              <a:gd name="connsiteY0" fmla="*/ 0 h 872454"/>
              <a:gd name="connsiteX1" fmla="*/ 1254440 w 1401380"/>
              <a:gd name="connsiteY1" fmla="*/ 0 h 872454"/>
              <a:gd name="connsiteX2" fmla="*/ 1401380 w 1401380"/>
              <a:gd name="connsiteY2" fmla="*/ 869306 h 872454"/>
              <a:gd name="connsiteX3" fmla="*/ 1400417 w 1401380"/>
              <a:gd name="connsiteY3" fmla="*/ 872455 h 872454"/>
              <a:gd name="connsiteX4" fmla="*/ 0 w 1401380"/>
              <a:gd name="connsiteY4" fmla="*/ 872455 h 872454"/>
              <a:gd name="connsiteX5" fmla="*/ 0 w 1401380"/>
              <a:gd name="connsiteY5" fmla="*/ 0 h 87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1380" h="872454">
                <a:moveTo>
                  <a:pt x="0" y="0"/>
                </a:moveTo>
                <a:lnTo>
                  <a:pt x="1254440" y="0"/>
                </a:lnTo>
                <a:lnTo>
                  <a:pt x="1401380" y="869306"/>
                </a:lnTo>
                <a:lnTo>
                  <a:pt x="1400417" y="872455"/>
                </a:lnTo>
                <a:lnTo>
                  <a:pt x="0" y="87245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E89048-F67C-2396-05E0-F757F55230C7}"/>
              </a:ext>
            </a:extLst>
          </p:cNvPr>
          <p:cNvSpPr txBox="1"/>
          <p:nvPr/>
        </p:nvSpPr>
        <p:spPr>
          <a:xfrm>
            <a:off x="1228492" y="3064692"/>
            <a:ext cx="4103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200" i="1" dirty="0">
                <a:solidFill>
                  <a:srgbClr val="330C00"/>
                </a:solidFill>
                <a:latin typeface="Helvetica" pitchFamily="2" charset="0"/>
              </a:rPr>
              <a:t>PROMO CODE: </a:t>
            </a:r>
            <a:r>
              <a:rPr lang="en-GB" sz="2200" b="1" i="1" dirty="0">
                <a:solidFill>
                  <a:srgbClr val="FFC000"/>
                </a:solidFill>
                <a:latin typeface="Helvetica" pitchFamily="2" charset="0"/>
              </a:rPr>
              <a:t>PREREG</a:t>
            </a:r>
          </a:p>
        </p:txBody>
      </p:sp>
    </p:spTree>
    <p:extLst>
      <p:ext uri="{BB962C8B-B14F-4D97-AF65-F5344CB8AC3E}">
        <p14:creationId xmlns:p14="http://schemas.microsoft.com/office/powerpoint/2010/main" val="3223663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C6FC"/>
      </a:accent1>
      <a:accent2>
        <a:srgbClr val="0DA9E2"/>
      </a:accent2>
      <a:accent3>
        <a:srgbClr val="A5A5A5"/>
      </a:accent3>
      <a:accent4>
        <a:srgbClr val="7E7F7E"/>
      </a:accent4>
      <a:accent5>
        <a:srgbClr val="4472C4"/>
      </a:accent5>
      <a:accent6>
        <a:srgbClr val="585958"/>
      </a:accent6>
      <a:hlink>
        <a:srgbClr val="0938B2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18200</TotalTime>
  <Words>16</Words>
  <Application>Microsoft Macintosh PowerPoint</Application>
  <PresentationFormat>On-screen Show (16:9)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Helvetica</vt:lpstr>
      <vt:lpstr>Helvetica Light</vt:lpstr>
      <vt:lpstr>Myriad Pro Light</vt:lpstr>
      <vt:lpstr>Verdana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</dc:creator>
  <cp:lastModifiedBy>Walid Zahab</cp:lastModifiedBy>
  <cp:revision>1612</cp:revision>
  <cp:lastPrinted>2019-02-01T12:14:13Z</cp:lastPrinted>
  <dcterms:created xsi:type="dcterms:W3CDTF">2014-10-14T06:21:58Z</dcterms:created>
  <dcterms:modified xsi:type="dcterms:W3CDTF">2024-08-12T23:08:47Z</dcterms:modified>
</cp:coreProperties>
</file>