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10"/>
  </p:notesMasterIdLst>
  <p:handoutMasterIdLst>
    <p:handoutMasterId r:id="rId11"/>
  </p:handoutMasterIdLst>
  <p:sldIdLst>
    <p:sldId id="261" r:id="rId2"/>
    <p:sldId id="257" r:id="rId3"/>
    <p:sldId id="267" r:id="rId4"/>
    <p:sldId id="263" r:id="rId5"/>
    <p:sldId id="264" r:id="rId6"/>
    <p:sldId id="265" r:id="rId7"/>
    <p:sldId id="266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300"/>
    <a:srgbClr val="D2A93A"/>
    <a:srgbClr val="390C20"/>
    <a:srgbClr val="6D0070"/>
    <a:srgbClr val="330C00"/>
    <a:srgbClr val="CB003E"/>
    <a:srgbClr val="522782"/>
    <a:srgbClr val="44546A"/>
    <a:srgbClr val="FF2300"/>
    <a:srgbClr val="FF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 autoAdjust="0"/>
    <p:restoredTop sz="92055" autoAdjust="0"/>
  </p:normalViewPr>
  <p:slideViewPr>
    <p:cSldViewPr snapToGrid="0">
      <p:cViewPr varScale="1">
        <p:scale>
          <a:sx n="156" d="100"/>
          <a:sy n="156" d="100"/>
        </p:scale>
        <p:origin x="116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-2560"/>
    </p:cViewPr>
  </p:sorter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85A9-19D8-454E-881B-EC9DC2CA071D}" type="datetimeFigureOut">
              <a:rPr lang="en-US" b="1" smtClean="0">
                <a:latin typeface="Myriad Pro Light" panose="020B0603030403020204" pitchFamily="34" charset="0"/>
              </a:rPr>
              <a:t>12/20/24</a:t>
            </a:fld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298A-A03F-418F-998A-F7CA54F8BFE9}" type="slidenum">
              <a:rPr lang="en-US" b="1" smtClean="0">
                <a:latin typeface="Myriad Pro Light" panose="020B0603030403020204" pitchFamily="34" charset="0"/>
              </a:rPr>
              <a:t>‹#›</a:t>
            </a:fld>
            <a:endParaRPr lang="en-US" b="1" dirty="0"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8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CCBFCDA-31AB-2045-BFF1-A4EAA4ED94AB}" type="datetimeFigureOut">
              <a:rPr lang="en-US" smtClean="0"/>
              <a:pPr/>
              <a:t>12/20/24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B046C15-D264-D248-97BB-DD0DFD1AAA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7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5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7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E18B2F-53EA-DAC0-94E0-80E203B9D0B5}"/>
              </a:ext>
            </a:extLst>
          </p:cNvPr>
          <p:cNvSpPr/>
          <p:nvPr userDrawn="1"/>
        </p:nvSpPr>
        <p:spPr>
          <a:xfrm>
            <a:off x="-67614" y="2286472"/>
            <a:ext cx="9279228" cy="1435995"/>
          </a:xfrm>
          <a:prstGeom prst="rect">
            <a:avLst/>
          </a:prstGeom>
          <a:solidFill>
            <a:schemeClr val="tx1">
              <a:alpha val="7932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ptos" panose="020B0004020202020204" pitchFamily="34" charset="0"/>
            </a:endParaRP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A450D9D-7C27-8F1F-C403-5CA508C8F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550" y="2441872"/>
            <a:ext cx="5591908" cy="62653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5" indent="0" algn="ctr">
              <a:buNone/>
              <a:defRPr/>
            </a:lvl2pPr>
            <a:lvl3pPr marL="685809" indent="0" algn="ctr">
              <a:buNone/>
              <a:defRPr/>
            </a:lvl3pPr>
            <a:lvl4pPr marL="1028713" indent="0" algn="ctr">
              <a:buNone/>
              <a:defRPr/>
            </a:lvl4pPr>
            <a:lvl5pPr marL="1371617" indent="0" algn="ctr">
              <a:buNone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3A82-4502-D364-FA83-2AD97C45BF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550" y="3068406"/>
            <a:ext cx="5591908" cy="465138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50" b="0" i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5" indent="0" algn="ctr">
              <a:buNone/>
              <a:defRPr sz="1800">
                <a:solidFill>
                  <a:srgbClr val="251675"/>
                </a:solidFill>
              </a:defRPr>
            </a:lvl2pPr>
            <a:lvl3pPr marL="685809" indent="0" algn="ctr">
              <a:buNone/>
              <a:defRPr sz="1800">
                <a:solidFill>
                  <a:srgbClr val="251675"/>
                </a:solidFill>
              </a:defRPr>
            </a:lvl3pPr>
            <a:lvl4pPr marL="1028713" indent="0" algn="ctr">
              <a:buNone/>
              <a:defRPr sz="1800">
                <a:solidFill>
                  <a:srgbClr val="251675"/>
                </a:solidFill>
              </a:defRPr>
            </a:lvl4pPr>
            <a:lvl5pPr marL="1371617" indent="0" algn="ctr">
              <a:buNone/>
              <a:defRPr sz="1800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Name and title</a:t>
            </a:r>
          </a:p>
        </p:txBody>
      </p:sp>
    </p:spTree>
    <p:extLst>
      <p:ext uri="{BB962C8B-B14F-4D97-AF65-F5344CB8AC3E}">
        <p14:creationId xmlns:p14="http://schemas.microsoft.com/office/powerpoint/2010/main" val="5722309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80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al BG">
    <p:bg>
      <p:bgPr>
        <a:solidFill>
          <a:srgbClr val="02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84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9328-D534-434C-0110-CEB4B3BF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D2A93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207E3C-E09C-1116-3761-DFBB7216E8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616" y="821266"/>
            <a:ext cx="8822411" cy="3979334"/>
          </a:xfrm>
        </p:spPr>
        <p:txBody>
          <a:bodyPr/>
          <a:lstStyle>
            <a:lvl1pPr>
              <a:defRPr b="0" i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b="0" i="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b="0" i="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b="0" i="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b="0" i="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16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844A0B-A98F-83B6-72A4-38A415E204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71213" y="0"/>
            <a:ext cx="3372787" cy="4800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39328-D534-434C-0110-CEB4B3BF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08" y="19535"/>
            <a:ext cx="5539045" cy="721519"/>
          </a:xfrm>
        </p:spPr>
        <p:txBody>
          <a:bodyPr/>
          <a:lstStyle>
            <a:lvl1pPr>
              <a:defRPr b="0" i="0">
                <a:solidFill>
                  <a:srgbClr val="6D007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207E3C-E09C-1116-3761-DFBB7216E8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617" y="821266"/>
            <a:ext cx="5471636" cy="3979334"/>
          </a:xfrm>
        </p:spPr>
        <p:txBody>
          <a:bodyPr/>
          <a:lstStyle>
            <a:lvl1pPr>
              <a:defRPr b="0" i="0">
                <a:solidFill>
                  <a:srgbClr val="390C20"/>
                </a:solidFill>
              </a:defRPr>
            </a:lvl1pPr>
            <a:lvl2pPr>
              <a:defRPr b="0" i="0">
                <a:solidFill>
                  <a:srgbClr val="390C20"/>
                </a:solidFill>
              </a:defRPr>
            </a:lvl2pPr>
            <a:lvl3pPr>
              <a:defRPr b="0" i="0">
                <a:solidFill>
                  <a:srgbClr val="390C20"/>
                </a:solidFill>
              </a:defRPr>
            </a:lvl3pPr>
            <a:lvl4pPr>
              <a:defRPr b="0" i="0">
                <a:solidFill>
                  <a:srgbClr val="390C20"/>
                </a:solidFill>
              </a:defRPr>
            </a:lvl4pPr>
            <a:lvl5pPr>
              <a:defRPr b="0" i="0">
                <a:solidFill>
                  <a:srgbClr val="390C2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822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A93B3A-4DC5-DC6F-041D-74026C2907FC}"/>
              </a:ext>
            </a:extLst>
          </p:cNvPr>
          <p:cNvCxnSpPr>
            <a:cxnSpLocks/>
          </p:cNvCxnSpPr>
          <p:nvPr userDrawn="1"/>
        </p:nvCxnSpPr>
        <p:spPr>
          <a:xfrm>
            <a:off x="120316" y="1959139"/>
            <a:ext cx="8885321" cy="0"/>
          </a:xfrm>
          <a:prstGeom prst="line">
            <a:avLst/>
          </a:prstGeom>
          <a:ln>
            <a:solidFill>
              <a:srgbClr val="D2A9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BD4F68-F158-13A8-A280-B695B67C6C7F}"/>
              </a:ext>
            </a:extLst>
          </p:cNvPr>
          <p:cNvCxnSpPr>
            <a:cxnSpLocks/>
          </p:cNvCxnSpPr>
          <p:nvPr userDrawn="1"/>
        </p:nvCxnSpPr>
        <p:spPr>
          <a:xfrm>
            <a:off x="120316" y="2371889"/>
            <a:ext cx="8885321" cy="0"/>
          </a:xfrm>
          <a:prstGeom prst="line">
            <a:avLst/>
          </a:prstGeom>
          <a:ln>
            <a:solidFill>
              <a:srgbClr val="D2A9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B762FBA-9DE3-E5A4-8F71-1AD840555D14}"/>
              </a:ext>
            </a:extLst>
          </p:cNvPr>
          <p:cNvGrpSpPr/>
          <p:nvPr userDrawn="1"/>
        </p:nvGrpSpPr>
        <p:grpSpPr>
          <a:xfrm>
            <a:off x="6352793" y="1037505"/>
            <a:ext cx="2248221" cy="2271218"/>
            <a:chOff x="1518834" y="1672860"/>
            <a:chExt cx="3642914" cy="368017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775BC7-78C5-BDF8-428E-31E0A6FA4579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D2A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i="0" dirty="0">
                  <a:latin typeface="Aptos" panose="020B0004020202020204" pitchFamily="34" charset="0"/>
                </a:rPr>
                <a:t>¥¥¥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20E938-DF33-1528-DAE1-558E1EFA5F20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Aptos" panose="020B00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928D63-B89D-C6A3-7D41-EDE0F2AF500B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20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b="0" i="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2D3A99-8A8C-C4BD-C997-FE0D316EC906}"/>
              </a:ext>
            </a:extLst>
          </p:cNvPr>
          <p:cNvGrpSpPr/>
          <p:nvPr userDrawn="1"/>
        </p:nvGrpSpPr>
        <p:grpSpPr>
          <a:xfrm>
            <a:off x="3371691" y="1037505"/>
            <a:ext cx="2248221" cy="2271218"/>
            <a:chOff x="1518834" y="1672860"/>
            <a:chExt cx="3642914" cy="368017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3197FE-2C33-1E31-6A2F-C97D2A5776B2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D2A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i="0" dirty="0">
                  <a:latin typeface="Aptos" panose="020B0004020202020204" pitchFamily="34" charset="0"/>
                </a:rPr>
                <a:t>¥¥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B8A512-C6AA-061B-5B01-7362BE0AFBE8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Aptos" panose="020B00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0780A9-8B61-C625-CAD1-F73EF59902F3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20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b="0" i="0" dirty="0">
                <a:latin typeface="Aptos" panose="020B0004020202020204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B309B8A-A5A5-A465-F71D-1576A19EB03D}"/>
              </a:ext>
            </a:extLst>
          </p:cNvPr>
          <p:cNvSpPr/>
          <p:nvPr userDrawn="1"/>
        </p:nvSpPr>
        <p:spPr>
          <a:xfrm>
            <a:off x="547506" y="1103692"/>
            <a:ext cx="2205032" cy="2205032"/>
          </a:xfrm>
          <a:prstGeom prst="ellipse">
            <a:avLst/>
          </a:prstGeom>
          <a:solidFill>
            <a:srgbClr val="D2A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ptos" panose="020B00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04091C-D2DD-9615-BCB7-99860F70A29D}"/>
              </a:ext>
            </a:extLst>
          </p:cNvPr>
          <p:cNvSpPr/>
          <p:nvPr userDrawn="1"/>
        </p:nvSpPr>
        <p:spPr>
          <a:xfrm>
            <a:off x="504316" y="1037506"/>
            <a:ext cx="2201195" cy="2218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ptos" panose="020B00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C5CAF6-B736-B088-1BA3-0DB4FA6DB398}"/>
              </a:ext>
            </a:extLst>
          </p:cNvPr>
          <p:cNvSpPr/>
          <p:nvPr userDrawn="1"/>
        </p:nvSpPr>
        <p:spPr>
          <a:xfrm>
            <a:off x="553418" y="1103691"/>
            <a:ext cx="2110979" cy="2110979"/>
          </a:xfrm>
          <a:prstGeom prst="ellipse">
            <a:avLst/>
          </a:prstGeom>
          <a:solidFill>
            <a:srgbClr val="02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b="0" i="0" dirty="0">
              <a:latin typeface="Aptos" panose="020B0004020202020204" pitchFamily="34" charset="0"/>
            </a:endParaRP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DD41E879-9BED-9322-13A5-D74999D2252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864960" y="3442472"/>
            <a:ext cx="1301228" cy="1323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solidFill>
                  <a:srgbClr val="330C00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THREE TOPIC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A12A2C3D-9CEF-E2AB-066E-1AD260AD745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845188" y="3436164"/>
            <a:ext cx="1301228" cy="1323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solidFill>
                  <a:srgbClr val="330C00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TWO TOPIC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2E718F0A-4A95-984D-4C00-54DA7F9E5B9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77814" y="3450953"/>
            <a:ext cx="1301228" cy="1308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solidFill>
                  <a:srgbClr val="330C00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ONE TOPIC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C896C34-E9DD-2494-2691-378D19F13E8A}"/>
              </a:ext>
            </a:extLst>
          </p:cNvPr>
          <p:cNvSpPr>
            <a:spLocks noGrp="1" noChangeAspect="1"/>
          </p:cNvSpPr>
          <p:nvPr userDrawn="1">
            <p:ph type="body" sz="quarter" idx="18" hasCustomPrompt="1"/>
          </p:nvPr>
        </p:nvSpPr>
        <p:spPr>
          <a:xfrm>
            <a:off x="4055862" y="1699867"/>
            <a:ext cx="923068" cy="9464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8250" b="0" i="0">
                <a:solidFill>
                  <a:schemeClr val="bg1"/>
                </a:solidFill>
                <a:effectLst/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62D9139-3E6D-5DC1-BB27-9920759DF8C8}"/>
              </a:ext>
            </a:extLst>
          </p:cNvPr>
          <p:cNvSpPr>
            <a:spLocks noGrp="1" noChangeAspect="1"/>
          </p:cNvSpPr>
          <p:nvPr userDrawn="1">
            <p:ph type="body" sz="quarter" idx="19" hasCustomPrompt="1"/>
          </p:nvPr>
        </p:nvSpPr>
        <p:spPr>
          <a:xfrm>
            <a:off x="7054039" y="1699866"/>
            <a:ext cx="923068" cy="9464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8250" b="0" i="0">
                <a:solidFill>
                  <a:schemeClr val="bg1"/>
                </a:solidFill>
                <a:effectLst/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CD05280F-4C5A-EBAD-3411-B460DA4BBB7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143380" y="1699866"/>
            <a:ext cx="923068" cy="9464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8250" b="0" i="0">
                <a:solidFill>
                  <a:schemeClr val="bg1"/>
                </a:solidFill>
                <a:effectLst/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8810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92F120E9-3843-19BB-4BB7-EAF05C194EAC}"/>
              </a:ext>
            </a:extLst>
          </p:cNvPr>
          <p:cNvGrpSpPr/>
          <p:nvPr userDrawn="1"/>
        </p:nvGrpSpPr>
        <p:grpSpPr>
          <a:xfrm>
            <a:off x="1139125" y="1254645"/>
            <a:ext cx="2732186" cy="2760134"/>
            <a:chOff x="1518834" y="1672860"/>
            <a:chExt cx="3642914" cy="368017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AF8FCBD-BC02-FD9D-9F2F-2EE99F37A4B5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D2A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Aptos" panose="020B00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FB8D7A-B4ED-8079-6DB1-10B1C3A3D788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Aptos" panose="020B0004020202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314B11-016A-EE24-3181-DF16997D18C8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20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b="0" i="0" dirty="0">
                <a:latin typeface="Aptos" panose="020B0004020202020204" pitchFamily="34" charset="0"/>
              </a:endParaRPr>
            </a:p>
          </p:txBody>
        </p:sp>
      </p:grp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E24BFFD2-9219-F746-5750-84E357C9E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8257" y="2236668"/>
            <a:ext cx="4394669" cy="5758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390C20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92" indent="0">
              <a:buNone/>
              <a:defRPr sz="2400" b="1">
                <a:solidFill>
                  <a:srgbClr val="251675"/>
                </a:solidFill>
              </a:defRPr>
            </a:lvl2pPr>
            <a:lvl3pPr marL="685783" indent="0">
              <a:buNone/>
              <a:defRPr sz="2400" b="1">
                <a:solidFill>
                  <a:srgbClr val="251675"/>
                </a:solidFill>
              </a:defRPr>
            </a:lvl3pPr>
            <a:lvl4pPr marL="1028675" indent="0">
              <a:buNone/>
              <a:defRPr sz="2400" b="1">
                <a:solidFill>
                  <a:srgbClr val="251675"/>
                </a:solidFill>
              </a:defRPr>
            </a:lvl4pPr>
            <a:lvl5pPr marL="1371566" indent="0">
              <a:buNone/>
              <a:defRPr sz="2400" b="1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69E2559E-9BC5-CB9E-A587-C6E766CEE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8258" y="2858792"/>
            <a:ext cx="4150327" cy="76809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330C00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21B2B68C-B0FF-62A8-980A-EA64038A1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2268" y="1955054"/>
            <a:ext cx="2565401" cy="123507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D28E5-4399-470F-735E-FB9255D0BEBE}"/>
              </a:ext>
            </a:extLst>
          </p:cNvPr>
          <p:cNvCxnSpPr>
            <a:cxnSpLocks/>
          </p:cNvCxnSpPr>
          <p:nvPr userDrawn="1"/>
        </p:nvCxnSpPr>
        <p:spPr>
          <a:xfrm>
            <a:off x="4591251" y="2790031"/>
            <a:ext cx="4157333" cy="0"/>
          </a:xfrm>
          <a:prstGeom prst="line">
            <a:avLst/>
          </a:prstGeom>
          <a:ln w="28575">
            <a:solidFill>
              <a:srgbClr val="D2A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04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hite-AC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12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Side-Colour White AC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31204EF6-5D89-4DC7-8B9D-C82B44E81E57}"/>
              </a:ext>
            </a:extLst>
          </p:cNvPr>
          <p:cNvSpPr/>
          <p:nvPr userDrawn="1"/>
        </p:nvSpPr>
        <p:spPr>
          <a:xfrm>
            <a:off x="0" y="2"/>
            <a:ext cx="5412036" cy="4779032"/>
          </a:xfrm>
          <a:prstGeom prst="rect">
            <a:avLst/>
          </a:prstGeom>
          <a:solidFill>
            <a:srgbClr val="020300"/>
          </a:solidFill>
          <a:ln w="12700">
            <a:noFill/>
            <a:miter lim="400000"/>
          </a:ln>
        </p:spPr>
        <p:txBody>
          <a:bodyPr lIns="53575" tIns="53575" rIns="53575" bIns="53575" anchor="ctr"/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3623EA4-26A6-21D8-A9CA-0207EA79BE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316" y="255985"/>
            <a:ext cx="4751784" cy="4386449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911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 AC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19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3F3BF8C-DB3E-94DC-7FB6-9E90530A5D06}"/>
              </a:ext>
            </a:extLst>
          </p:cNvPr>
          <p:cNvSpPr/>
          <p:nvPr/>
        </p:nvSpPr>
        <p:spPr>
          <a:xfrm>
            <a:off x="131249" y="329184"/>
            <a:ext cx="2700000" cy="4347972"/>
          </a:xfrm>
          <a:prstGeom prst="roundRect">
            <a:avLst>
              <a:gd name="adj" fmla="val 6667"/>
            </a:avLst>
          </a:prstGeom>
          <a:solidFill>
            <a:srgbClr val="0203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F890EBD-CD66-3243-B68E-19F8A4F3E0F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7707" y="739379"/>
            <a:ext cx="2606176" cy="345281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D2A93A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DF769BC-7C97-60BC-C931-1AB1F08F3F7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77707" y="1182863"/>
            <a:ext cx="2606176" cy="3367826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FB56A00-B6F3-C16D-D71D-AC3CD9AB5141}"/>
              </a:ext>
            </a:extLst>
          </p:cNvPr>
          <p:cNvSpPr/>
          <p:nvPr/>
        </p:nvSpPr>
        <p:spPr>
          <a:xfrm>
            <a:off x="3222000" y="329184"/>
            <a:ext cx="2700000" cy="4347972"/>
          </a:xfrm>
          <a:prstGeom prst="roundRect">
            <a:avLst>
              <a:gd name="adj" fmla="val 6667"/>
            </a:avLst>
          </a:prstGeom>
          <a:solidFill>
            <a:srgbClr val="0203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B8DA5D60-4BFC-9CF3-5C2E-8FC47C5CABDA}"/>
              </a:ext>
            </a:extLst>
          </p:cNvPr>
          <p:cNvSpPr/>
          <p:nvPr/>
        </p:nvSpPr>
        <p:spPr>
          <a:xfrm>
            <a:off x="6265838" y="329184"/>
            <a:ext cx="2700000" cy="4347972"/>
          </a:xfrm>
          <a:prstGeom prst="roundRect">
            <a:avLst>
              <a:gd name="adj" fmla="val 6667"/>
            </a:avLst>
          </a:prstGeom>
          <a:solidFill>
            <a:srgbClr val="0203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76" name="Text Placeholder 47">
            <a:extLst>
              <a:ext uri="{FF2B5EF4-FFF2-40B4-BE49-F238E27FC236}">
                <a16:creationId xmlns:a16="http://schemas.microsoft.com/office/drawing/2014/main" id="{7CDAEC96-E219-9774-AE72-CFCA17DB61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2751" y="701660"/>
            <a:ext cx="2606176" cy="345281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D2A93A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77" name="Text Placeholder 49">
            <a:extLst>
              <a:ext uri="{FF2B5EF4-FFF2-40B4-BE49-F238E27FC236}">
                <a16:creationId xmlns:a16="http://schemas.microsoft.com/office/drawing/2014/main" id="{7D6E2EF7-0534-668E-E519-EBD6279344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2751" y="1145144"/>
            <a:ext cx="2606176" cy="3367826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71" name="Text Placeholder 47">
            <a:extLst>
              <a:ext uri="{FF2B5EF4-FFF2-40B4-BE49-F238E27FC236}">
                <a16:creationId xmlns:a16="http://schemas.microsoft.com/office/drawing/2014/main" id="{90926650-3DD1-D998-A2FB-602C288D0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8458" y="739379"/>
            <a:ext cx="2606176" cy="345281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D2A93A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72" name="Text Placeholder 49">
            <a:extLst>
              <a:ext uri="{FF2B5EF4-FFF2-40B4-BE49-F238E27FC236}">
                <a16:creationId xmlns:a16="http://schemas.microsoft.com/office/drawing/2014/main" id="{21EA4A75-C14A-2CB2-7D66-5E1AF0B07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8458" y="1182863"/>
            <a:ext cx="2606176" cy="3367826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CF12DD-58F9-A79F-8AEC-4DAF77974B08}"/>
              </a:ext>
            </a:extLst>
          </p:cNvPr>
          <p:cNvSpPr/>
          <p:nvPr userDrawn="1"/>
        </p:nvSpPr>
        <p:spPr>
          <a:xfrm>
            <a:off x="1174521" y="41224"/>
            <a:ext cx="612548" cy="612548"/>
          </a:xfrm>
          <a:prstGeom prst="ellipse">
            <a:avLst/>
          </a:prstGeom>
          <a:solidFill>
            <a:srgbClr val="D2A93A"/>
          </a:solidFill>
          <a:ln w="444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0" i="0" dirty="0">
              <a:latin typeface="Aptos" panose="020B00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639A54-C43E-D58B-6EE3-143CDC8D5A86}"/>
              </a:ext>
            </a:extLst>
          </p:cNvPr>
          <p:cNvSpPr/>
          <p:nvPr userDrawn="1"/>
        </p:nvSpPr>
        <p:spPr>
          <a:xfrm>
            <a:off x="4265726" y="41224"/>
            <a:ext cx="612548" cy="612548"/>
          </a:xfrm>
          <a:prstGeom prst="ellipse">
            <a:avLst/>
          </a:prstGeom>
          <a:solidFill>
            <a:srgbClr val="D2A93A"/>
          </a:solidFill>
          <a:ln w="444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0" i="0" dirty="0">
              <a:latin typeface="Aptos" panose="020B00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580C48-1349-1975-A544-73459DCC7E00}"/>
              </a:ext>
            </a:extLst>
          </p:cNvPr>
          <p:cNvSpPr/>
          <p:nvPr userDrawn="1"/>
        </p:nvSpPr>
        <p:spPr>
          <a:xfrm>
            <a:off x="7309564" y="41224"/>
            <a:ext cx="612548" cy="612548"/>
          </a:xfrm>
          <a:prstGeom prst="ellipse">
            <a:avLst/>
          </a:prstGeom>
          <a:solidFill>
            <a:srgbClr val="D2A93A"/>
          </a:solidFill>
          <a:ln w="444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0" i="0" dirty="0">
              <a:latin typeface="Aptos" panose="020B0004020202020204" pitchFamily="34" charset="0"/>
            </a:endParaRP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EDC08F14-6F0D-8376-8720-A2AB965154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3144" y="75656"/>
            <a:ext cx="815301" cy="557245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AU" dirty="0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DA05777-A62E-99A6-23E4-5ACFB3AC6C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63895" y="84113"/>
            <a:ext cx="815301" cy="612547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  <a:endParaRPr lang="en-AU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45D1880A-45CF-43C0-84F8-04D5E80558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8187" y="84113"/>
            <a:ext cx="815301" cy="557245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047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animBg="1"/>
      <p:bldP spid="74" grpId="0" animBg="1"/>
      <p:bldP spid="7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animBg="1"/>
      <p:bldP spid="3" grpId="0" animBg="1"/>
      <p:bldP spid="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A78262-9E5C-8D3F-8394-814C77FABEC6}"/>
              </a:ext>
            </a:extLst>
          </p:cNvPr>
          <p:cNvSpPr/>
          <p:nvPr userDrawn="1"/>
        </p:nvSpPr>
        <p:spPr>
          <a:xfrm>
            <a:off x="0" y="4815030"/>
            <a:ext cx="9144000" cy="328469"/>
          </a:xfrm>
          <a:prstGeom prst="rect">
            <a:avLst/>
          </a:prstGeom>
          <a:solidFill>
            <a:srgbClr val="020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C2973D6B-3564-735B-44B6-C195C3E6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08" y="19535"/>
            <a:ext cx="8889819" cy="72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A39732-BD77-24C3-8242-31B6160B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208" y="827881"/>
            <a:ext cx="8819392" cy="397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2B96743-AA79-DFCE-C506-29A5FFC8178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08" y="4859029"/>
            <a:ext cx="729666" cy="199000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E996AF6-907B-35C3-33D2-912FE249996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937" y="4865352"/>
            <a:ext cx="851214" cy="1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5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31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D2A93A"/>
          </a:solidFill>
          <a:latin typeface="Georgia" panose="02040502050405020303" pitchFamily="18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70000" indent="-27000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rgbClr val="D2A93A"/>
        </a:buClr>
        <a:buFont typeface="Arial" panose="020B0604020202020204" pitchFamily="34" charset="0"/>
        <a:buChar char="•"/>
        <a:defRPr sz="2400" b="0" i="0" kern="1200">
          <a:solidFill>
            <a:schemeClr val="bg2">
              <a:lumMod val="25000"/>
            </a:schemeClr>
          </a:solidFill>
          <a:latin typeface="Aptos" panose="020B000402020202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rgbClr val="D2A93A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Aptos" panose="020B000402020202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rgbClr val="D2A93A"/>
        </a:buClr>
        <a:buFont typeface="Arial" panose="020B0604020202020204" pitchFamily="34" charset="0"/>
        <a:buChar char="•"/>
        <a:defRPr sz="1500" b="0" i="0" kern="1200">
          <a:solidFill>
            <a:schemeClr val="bg2">
              <a:lumMod val="25000"/>
            </a:schemeClr>
          </a:solidFill>
          <a:latin typeface="Aptos" panose="020B000402020202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rgbClr val="D2A93A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25000"/>
            </a:schemeClr>
          </a:solidFill>
          <a:latin typeface="Aptos" panose="020B000402020202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rgbClr val="D2A93A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25000"/>
            </a:schemeClr>
          </a:solidFill>
          <a:latin typeface="Aptos" panose="020B000402020202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npacific.com/ib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E2A345-17D7-69DC-C6FD-2E79ABD730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Subject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C3571-45AD-B41F-7CAF-A34D378686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838624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F03A-9FA4-CA58-4BA6-010AA557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Heading Georgia Size 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E9F2E-28E7-95F9-2B99-F8A11A5F05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AU" dirty="0"/>
              <a:t>Font “Aptos” Size 24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400" dirty="0"/>
              <a:t>Text </a:t>
            </a:r>
            <a:r>
              <a:rPr lang="en-AU" sz="2400" dirty="0">
                <a:solidFill>
                  <a:srgbClr val="D2A93A"/>
                </a:solidFill>
              </a:rPr>
              <a:t>highlight 1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AU" dirty="0"/>
              <a:t>Designed for Acquiring</a:t>
            </a:r>
            <a:br>
              <a:rPr lang="en-AU" dirty="0"/>
            </a:br>
            <a:r>
              <a:rPr lang="en-AU" dirty="0"/>
              <a:t>Customers &amp; </a:t>
            </a:r>
            <a:r>
              <a:rPr lang="en-AU" dirty="0">
                <a:solidFill>
                  <a:srgbClr val="330C00"/>
                </a:solidFill>
              </a:rPr>
              <a:t>Text </a:t>
            </a:r>
            <a:r>
              <a:rPr lang="en-AU" dirty="0">
                <a:solidFill>
                  <a:srgbClr val="6D0070"/>
                </a:solidFill>
              </a:rPr>
              <a:t>Highlight 2</a:t>
            </a:r>
          </a:p>
          <a:p>
            <a:pPr marL="588600" indent="-457200">
              <a:spcAft>
                <a:spcPts val="1200"/>
              </a:spcAft>
              <a:buFont typeface="+mj-lt"/>
              <a:buAutoNum type="arabicPeriod"/>
            </a:pPr>
            <a:r>
              <a:rPr lang="en-AU" dirty="0">
                <a:hlinkClick r:id="rId2"/>
              </a:rPr>
              <a:t>Hyperlink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273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E6D509-4D3C-B570-3888-79CD4A33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4A09D-9FB8-A1A1-2B41-4ABFF3CDE2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This slide layout is called</a:t>
            </a:r>
            <a:br>
              <a:rPr lang="en-AU" dirty="0"/>
            </a:br>
            <a:r>
              <a:rPr lang="en-AU" dirty="0"/>
              <a:t>“2. Title and </a:t>
            </a:r>
            <a:r>
              <a:rPr lang="en-AU" dirty="0" err="1"/>
              <a:t>Content_PIC</a:t>
            </a:r>
            <a:r>
              <a:rPr lang="en-AU" dirty="0"/>
              <a:t>”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9714A22-2E0D-C0B3-F3BD-85B7DE67CA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465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4E0D8FCA-E5BE-037F-83C5-5F747B2A7275}"/>
              </a:ext>
            </a:extLst>
          </p:cNvPr>
          <p:cNvSpPr/>
          <p:nvPr/>
        </p:nvSpPr>
        <p:spPr>
          <a:xfrm>
            <a:off x="335342" y="1302778"/>
            <a:ext cx="4478574" cy="2701955"/>
          </a:xfrm>
          <a:prstGeom prst="rect">
            <a:avLst/>
          </a:prstGeom>
          <a:solidFill>
            <a:srgbClr val="020300">
              <a:alpha val="93000"/>
            </a:srgbClr>
          </a:solidFill>
          <a:ln w="12700">
            <a:noFill/>
            <a:miter lim="400000"/>
          </a:ln>
          <a:effectLst/>
        </p:spPr>
        <p:txBody>
          <a:bodyPr lIns="53575" tIns="53575" rIns="53575" bIns="53575" anchor="ctr"/>
          <a:lstStyle/>
          <a:p>
            <a:pPr defTabSz="685766">
              <a:defRPr/>
            </a:pPr>
            <a:endParaRPr sz="1350" dirty="0">
              <a:solidFill>
                <a:srgbClr val="000000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032D355C-AD21-B329-E157-8A32116E524A}"/>
              </a:ext>
            </a:extLst>
          </p:cNvPr>
          <p:cNvSpPr/>
          <p:nvPr/>
        </p:nvSpPr>
        <p:spPr>
          <a:xfrm>
            <a:off x="0" y="-3340"/>
            <a:ext cx="9144000" cy="2135927"/>
          </a:xfrm>
          <a:prstGeom prst="rect">
            <a:avLst/>
          </a:prstGeom>
          <a:gradFill>
            <a:gsLst>
              <a:gs pos="4000">
                <a:srgbClr val="020300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12700">
            <a:noFill/>
            <a:miter lim="400000"/>
          </a:ln>
        </p:spPr>
        <p:txBody>
          <a:bodyPr lIns="53575" tIns="53575" rIns="53575" bIns="53575" anchor="ctr"/>
          <a:lstStyle/>
          <a:p>
            <a:pPr defTabSz="685766">
              <a:defRPr/>
            </a:pPr>
            <a:endParaRPr sz="1350" dirty="0">
              <a:solidFill>
                <a:srgbClr val="000000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C2595-3065-621B-1F82-4400D0F47231}"/>
              </a:ext>
            </a:extLst>
          </p:cNvPr>
          <p:cNvSpPr txBox="1"/>
          <p:nvPr/>
        </p:nvSpPr>
        <p:spPr>
          <a:xfrm>
            <a:off x="335343" y="697416"/>
            <a:ext cx="4478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n-AU" sz="3000" dirty="0">
                <a:solidFill>
                  <a:srgbClr val="D2A93A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E7CD4-A5F0-C635-7A06-B98817BD10A6}"/>
              </a:ext>
            </a:extLst>
          </p:cNvPr>
          <p:cNvSpPr txBox="1"/>
          <p:nvPr/>
        </p:nvSpPr>
        <p:spPr>
          <a:xfrm>
            <a:off x="512686" y="1464808"/>
            <a:ext cx="4301231" cy="219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spcBef>
                <a:spcPts val="450"/>
              </a:spcBef>
              <a:spcAft>
                <a:spcPts val="450"/>
              </a:spcAft>
              <a:defRPr/>
            </a:pPr>
            <a:r>
              <a:rPr lang="en-AU" dirty="0">
                <a:solidFill>
                  <a:srgbClr val="FFFFFF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slide layout is called</a:t>
            </a:r>
            <a:br>
              <a:rPr lang="en-AU" dirty="0">
                <a:solidFill>
                  <a:srgbClr val="FFFFFF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AU" dirty="0">
                <a:solidFill>
                  <a:srgbClr val="FFFFFF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“2. Blank white ACN logo”</a:t>
            </a:r>
          </a:p>
          <a:p>
            <a:pPr defTabSz="685766">
              <a:spcBef>
                <a:spcPts val="450"/>
              </a:spcBef>
              <a:spcAft>
                <a:spcPts val="450"/>
              </a:spcAft>
              <a:defRPr/>
            </a:pPr>
            <a:r>
              <a:rPr lang="en-AU" dirty="0">
                <a:solidFill>
                  <a:srgbClr val="FFFFFF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change the background</a:t>
            </a:r>
          </a:p>
          <a:p>
            <a:pPr marL="270000" indent="-270000" defTabSz="685766">
              <a:spcBef>
                <a:spcPts val="45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en-AU" dirty="0">
                <a:solidFill>
                  <a:srgbClr val="FFFFFF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 click choose “Format Background”</a:t>
            </a:r>
          </a:p>
          <a:p>
            <a:pPr marL="270000" indent="-270000" defTabSz="685766">
              <a:spcBef>
                <a:spcPts val="45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en-AU" dirty="0">
                <a:solidFill>
                  <a:srgbClr val="FFFFFF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 “Insert” under “Picture source”</a:t>
            </a:r>
          </a:p>
        </p:txBody>
      </p:sp>
    </p:spTree>
    <p:extLst>
      <p:ext uri="{BB962C8B-B14F-4D97-AF65-F5344CB8AC3E}">
        <p14:creationId xmlns:p14="http://schemas.microsoft.com/office/powerpoint/2010/main" val="327414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98AFB2-DAB1-AEEA-7745-30E704640DDD}"/>
              </a:ext>
            </a:extLst>
          </p:cNvPr>
          <p:cNvGrpSpPr/>
          <p:nvPr/>
        </p:nvGrpSpPr>
        <p:grpSpPr>
          <a:xfrm>
            <a:off x="451555" y="2396773"/>
            <a:ext cx="8240889" cy="2201333"/>
            <a:chOff x="934803" y="3828574"/>
            <a:chExt cx="10294190" cy="2201333"/>
          </a:xfrm>
          <a:solidFill>
            <a:srgbClr val="6D0070"/>
          </a:solidFill>
        </p:grpSpPr>
        <p:sp>
          <p:nvSpPr>
            <p:cNvPr id="3" name="Rectangle">
              <a:extLst>
                <a:ext uri="{FF2B5EF4-FFF2-40B4-BE49-F238E27FC236}">
                  <a16:creationId xmlns:a16="http://schemas.microsoft.com/office/drawing/2014/main" id="{508CBA42-FC71-B0F6-DAF5-294CFCE3A776}"/>
                </a:ext>
              </a:extLst>
            </p:cNvPr>
            <p:cNvSpPr/>
            <p:nvPr/>
          </p:nvSpPr>
          <p:spPr>
            <a:xfrm>
              <a:off x="934803" y="3828574"/>
              <a:ext cx="10294190" cy="2201333"/>
            </a:xfrm>
            <a:prstGeom prst="rect">
              <a:avLst/>
            </a:prstGeom>
            <a:solidFill>
              <a:srgbClr val="020300"/>
            </a:solidFill>
            <a:ln w="12700">
              <a:noFill/>
              <a:miter lim="400000"/>
            </a:ln>
            <a:effectLst/>
          </p:spPr>
          <p:txBody>
            <a:bodyPr lIns="71433" tIns="71433" rIns="71433" bIns="71433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" name="Rectangle">
              <a:extLst>
                <a:ext uri="{FF2B5EF4-FFF2-40B4-BE49-F238E27FC236}">
                  <a16:creationId xmlns:a16="http://schemas.microsoft.com/office/drawing/2014/main" id="{ECFE49E8-CE10-FB23-38BE-3245216D856F}"/>
                </a:ext>
              </a:extLst>
            </p:cNvPr>
            <p:cNvSpPr/>
            <p:nvPr/>
          </p:nvSpPr>
          <p:spPr>
            <a:xfrm>
              <a:off x="2062933" y="4140809"/>
              <a:ext cx="8334064" cy="1447800"/>
            </a:xfrm>
            <a:prstGeom prst="rect">
              <a:avLst/>
            </a:prstGeom>
            <a:solidFill>
              <a:srgbClr val="020300"/>
            </a:solidFill>
            <a:ln w="12700">
              <a:solidFill>
                <a:srgbClr val="FFFFFF"/>
              </a:solidFill>
            </a:ln>
            <a:effectLst/>
          </p:spPr>
          <p:txBody>
            <a:bodyPr lIns="71433" tIns="71433" rIns="71433" bIns="71433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EF6B28-47CD-A68B-E7EA-5D5C36046679}"/>
                </a:ext>
              </a:extLst>
            </p:cNvPr>
            <p:cNvSpPr txBox="1"/>
            <p:nvPr/>
          </p:nvSpPr>
          <p:spPr>
            <a:xfrm>
              <a:off x="2062933" y="4278116"/>
              <a:ext cx="83340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36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slide layout is called</a:t>
              </a:r>
              <a:br>
                <a:rPr kumimoji="0" lang="en-AU" sz="36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en-AU" sz="36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“1. Blank Blue ACN logo”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619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6C954C-7C78-14AB-B230-39F8B9DC0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This slide layout is called</a:t>
            </a:r>
            <a:br>
              <a:rPr lang="en-AU" dirty="0"/>
            </a:br>
            <a:r>
              <a:rPr lang="en-AU" dirty="0"/>
              <a:t>“3. Left Side Colour White ACN logo”</a:t>
            </a:r>
          </a:p>
        </p:txBody>
      </p:sp>
      <p:pic>
        <p:nvPicPr>
          <p:cNvPr id="3" name="Picture 2" descr="Businessman using tablet">
            <a:extLst>
              <a:ext uri="{FF2B5EF4-FFF2-40B4-BE49-F238E27FC236}">
                <a16:creationId xmlns:a16="http://schemas.microsoft.com/office/drawing/2014/main" id="{373CBDB2-388D-2A31-11B1-F6D9845A18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599" y="396640"/>
            <a:ext cx="1648394" cy="4684105"/>
          </a:xfrm>
          <a:prstGeom prst="rect">
            <a:avLst/>
          </a:prstGeom>
        </p:spPr>
      </p:pic>
      <p:pic>
        <p:nvPicPr>
          <p:cNvPr id="4" name="Picture 3" descr="Young business woman hand on chin">
            <a:extLst>
              <a:ext uri="{FF2B5EF4-FFF2-40B4-BE49-F238E27FC236}">
                <a16:creationId xmlns:a16="http://schemas.microsoft.com/office/drawing/2014/main" id="{472AA8E5-8D60-6FE5-2DF0-C7C7038D8C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62126" y="820415"/>
            <a:ext cx="992320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848F1F-B4A9-9C0E-3ED9-39318BBC3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B7F7D-7179-0A26-DCC8-40EDDF0714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This slide layout is called</a:t>
            </a:r>
            <a:br>
              <a:rPr lang="en-AU" dirty="0"/>
            </a:br>
            <a:r>
              <a:rPr lang="en-AU" dirty="0"/>
              <a:t>“3 Columns”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2096A-08E2-4A3E-B22C-264ED88781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4495B-3AFB-592B-61F0-51243A410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7524C7-0F1D-EFA0-109B-E06BEF57BC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12FAD7-003F-EFD3-2FBA-3499C26AC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5AF46C-0E68-A065-7CC7-9603043F20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DBB0DD-54C2-CA9B-2EAA-0ACD6B3451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/>
              <a:t>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5EDAA8-7535-F17B-0FF8-4DF2A127BE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774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AB3A-90D7-E1F8-C15C-FDDFD767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B7F44-CD22-AC9B-ADF7-61D64F2F7C7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37959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C6FC"/>
      </a:accent1>
      <a:accent2>
        <a:srgbClr val="0DA9E2"/>
      </a:accent2>
      <a:accent3>
        <a:srgbClr val="A5A5A5"/>
      </a:accent3>
      <a:accent4>
        <a:srgbClr val="7E7F7E"/>
      </a:accent4>
      <a:accent5>
        <a:srgbClr val="4472C4"/>
      </a:accent5>
      <a:accent6>
        <a:srgbClr val="585958"/>
      </a:accent6>
      <a:hlink>
        <a:srgbClr val="0938B2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24BBFA3-5E8A-014B-9E82-F0909D1401AD}" vid="{C5131FF4-FDA3-4547-BEEF-5BE436E20C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0</TotalTime>
  <Words>128</Words>
  <Application>Microsoft Macintosh PowerPoint</Application>
  <PresentationFormat>On-screen Show (16:9)</PresentationFormat>
  <Paragraphs>26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Georgia</vt:lpstr>
      <vt:lpstr>Myriad Pro Light</vt:lpstr>
      <vt:lpstr>Wingdings</vt:lpstr>
      <vt:lpstr>1_Office Theme</vt:lpstr>
      <vt:lpstr>PowerPoint Presentation</vt:lpstr>
      <vt:lpstr>Heading Georgia Size 33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Walid Zahab</dc:creator>
  <cp:lastModifiedBy>Walid Zahab</cp:lastModifiedBy>
  <cp:revision>1</cp:revision>
  <cp:lastPrinted>2019-02-01T12:14:13Z</cp:lastPrinted>
  <dcterms:created xsi:type="dcterms:W3CDTF">2024-12-19T23:38:39Z</dcterms:created>
  <dcterms:modified xsi:type="dcterms:W3CDTF">2024-12-19T23:38:52Z</dcterms:modified>
</cp:coreProperties>
</file>